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83" r:id="rId3"/>
    <p:sldId id="284" r:id="rId4"/>
    <p:sldId id="285" r:id="rId5"/>
    <p:sldId id="287" r:id="rId6"/>
    <p:sldId id="288" r:id="rId7"/>
    <p:sldId id="289" r:id="rId8"/>
    <p:sldId id="290" r:id="rId9"/>
    <p:sldId id="300" r:id="rId10"/>
    <p:sldId id="301" r:id="rId11"/>
    <p:sldId id="302" r:id="rId12"/>
    <p:sldId id="303" r:id="rId13"/>
    <p:sldId id="304" r:id="rId14"/>
    <p:sldId id="305" r:id="rId15"/>
    <p:sldId id="306" r:id="rId16"/>
    <p:sldId id="307" r:id="rId17"/>
    <p:sldId id="308" r:id="rId18"/>
    <p:sldId id="309" r:id="rId19"/>
    <p:sldId id="310" r:id="rId20"/>
    <p:sldId id="311" r:id="rId21"/>
    <p:sldId id="292" r:id="rId22"/>
    <p:sldId id="293" r:id="rId23"/>
    <p:sldId id="294" r:id="rId24"/>
    <p:sldId id="295" r:id="rId25"/>
    <p:sldId id="297" r:id="rId26"/>
    <p:sldId id="296" r:id="rId27"/>
    <p:sldId id="298" r:id="rId28"/>
    <p:sldId id="299" r:id="rId29"/>
  </p:sldIdLst>
  <p:sldSz cx="12192000" cy="6858000"/>
  <p:notesSz cx="9601200" cy="15087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A1C5DBA-39A8-4A91-8BFC-3F311B6F1C8C}">
          <p14:sldIdLst>
            <p14:sldId id="256"/>
            <p14:sldId id="283"/>
            <p14:sldId id="284"/>
            <p14:sldId id="285"/>
            <p14:sldId id="287"/>
            <p14:sldId id="288"/>
            <p14:sldId id="289"/>
            <p14:sldId id="290"/>
            <p14:sldId id="300"/>
            <p14:sldId id="301"/>
            <p14:sldId id="302"/>
            <p14:sldId id="303"/>
            <p14:sldId id="304"/>
            <p14:sldId id="305"/>
            <p14:sldId id="306"/>
            <p14:sldId id="307"/>
            <p14:sldId id="308"/>
            <p14:sldId id="309"/>
            <p14:sldId id="310"/>
            <p14:sldId id="311"/>
            <p14:sldId id="292"/>
            <p14:sldId id="293"/>
            <p14:sldId id="294"/>
            <p14:sldId id="295"/>
            <p14:sldId id="297"/>
            <p14:sldId id="296"/>
            <p14:sldId id="298"/>
            <p14:sldId id="29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hon Heredia" initials="jH" lastIdx="4" clrIdx="0">
    <p:extLst>
      <p:ext uri="{19B8F6BF-5375-455C-9EA6-DF929625EA0E}">
        <p15:presenceInfo xmlns:p15="http://schemas.microsoft.com/office/powerpoint/2012/main" userId="828ef332f1ffd1e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5" autoAdjust="0"/>
    <p:restoredTop sz="84806" autoAdjust="0"/>
  </p:normalViewPr>
  <p:slideViewPr>
    <p:cSldViewPr snapToGrid="0">
      <p:cViewPr varScale="1">
        <p:scale>
          <a:sx n="138" d="100"/>
          <a:sy n="138" d="100"/>
        </p:scale>
        <p:origin x="918" y="102"/>
      </p:cViewPr>
      <p:guideLst/>
    </p:cSldViewPr>
  </p:slideViewPr>
  <p:outlineViewPr>
    <p:cViewPr>
      <p:scale>
        <a:sx n="33" d="100"/>
        <a:sy n="33" d="100"/>
      </p:scale>
      <p:origin x="0" y="-3966"/>
    </p:cViewPr>
  </p:outlineViewPr>
  <p:notesTextViewPr>
    <p:cViewPr>
      <p:scale>
        <a:sx n="232" d="100"/>
        <a:sy n="232" d="100"/>
      </p:scale>
      <p:origin x="0" y="0"/>
    </p:cViewPr>
  </p:notesTextViewPr>
  <p:notesViewPr>
    <p:cSldViewPr snapToGrid="0">
      <p:cViewPr varScale="1">
        <p:scale>
          <a:sx n="53" d="100"/>
          <a:sy n="53" d="100"/>
        </p:scale>
        <p:origin x="413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838" cy="7556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438775" y="0"/>
            <a:ext cx="4160838" cy="755650"/>
          </a:xfrm>
          <a:prstGeom prst="rect">
            <a:avLst/>
          </a:prstGeom>
        </p:spPr>
        <p:txBody>
          <a:bodyPr vert="horz" lIns="91440" tIns="45720" rIns="91440" bIns="45720" rtlCol="0"/>
          <a:lstStyle>
            <a:lvl1pPr algn="r">
              <a:defRPr sz="1200"/>
            </a:lvl1pPr>
          </a:lstStyle>
          <a:p>
            <a:fld id="{151E649B-4347-43EC-A0B2-1C267059A3E1}" type="datetimeFigureOut">
              <a:rPr lang="en-US" smtClean="0"/>
              <a:t>2/21/2024</a:t>
            </a:fld>
            <a:endParaRPr lang="en-US"/>
          </a:p>
        </p:txBody>
      </p:sp>
      <p:sp>
        <p:nvSpPr>
          <p:cNvPr id="4" name="Slide Image Placeholder 3"/>
          <p:cNvSpPr>
            <a:spLocks noGrp="1" noRot="1" noChangeAspect="1"/>
          </p:cNvSpPr>
          <p:nvPr>
            <p:ph type="sldImg" idx="2"/>
          </p:nvPr>
        </p:nvSpPr>
        <p:spPr>
          <a:xfrm>
            <a:off x="274638" y="1885950"/>
            <a:ext cx="9051925" cy="50927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60438" y="7261225"/>
            <a:ext cx="7680325" cy="5940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4331950"/>
            <a:ext cx="4160838" cy="7556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438775" y="14331950"/>
            <a:ext cx="4160838" cy="755650"/>
          </a:xfrm>
          <a:prstGeom prst="rect">
            <a:avLst/>
          </a:prstGeom>
        </p:spPr>
        <p:txBody>
          <a:bodyPr vert="horz" lIns="91440" tIns="45720" rIns="91440" bIns="45720" rtlCol="0" anchor="b"/>
          <a:lstStyle>
            <a:lvl1pPr algn="r">
              <a:defRPr sz="1200"/>
            </a:lvl1pPr>
          </a:lstStyle>
          <a:p>
            <a:fld id="{8DBFC375-484F-4295-A2D8-21AC1CCD15FA}" type="slidenum">
              <a:rPr lang="en-US" smtClean="0"/>
              <a:t>‹#›</a:t>
            </a:fld>
            <a:endParaRPr lang="en-US"/>
          </a:p>
        </p:txBody>
      </p:sp>
    </p:spTree>
    <p:extLst>
      <p:ext uri="{BB962C8B-B14F-4D97-AF65-F5344CB8AC3E}">
        <p14:creationId xmlns:p14="http://schemas.microsoft.com/office/powerpoint/2010/main" val="3102900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LOOK AT WHAT IS COMING DOWN THE LINE. SEVERAL PROJECTS ARE ABOUT TO COME AND WE HAVE BEEN PREPARING FOR THEM</a:t>
            </a:r>
          </a:p>
        </p:txBody>
      </p:sp>
      <p:sp>
        <p:nvSpPr>
          <p:cNvPr id="4" name="Slide Number Placeholder 3"/>
          <p:cNvSpPr>
            <a:spLocks noGrp="1"/>
          </p:cNvSpPr>
          <p:nvPr>
            <p:ph type="sldNum" sz="quarter" idx="5"/>
          </p:nvPr>
        </p:nvSpPr>
        <p:spPr/>
        <p:txBody>
          <a:bodyPr/>
          <a:lstStyle/>
          <a:p>
            <a:fld id="{8DBFC375-484F-4295-A2D8-21AC1CCD15FA}" type="slidenum">
              <a:rPr lang="en-US" smtClean="0"/>
              <a:t>1</a:t>
            </a:fld>
            <a:endParaRPr lang="en-US"/>
          </a:p>
        </p:txBody>
      </p:sp>
    </p:spTree>
    <p:extLst>
      <p:ext uri="{BB962C8B-B14F-4D97-AF65-F5344CB8AC3E}">
        <p14:creationId xmlns:p14="http://schemas.microsoft.com/office/powerpoint/2010/main" val="4055831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TRACKER PROVIDES MORE IN-DEPTH INFORMATION ON THE EVOLUTION OF THE PROJECT INTERNALLY. SINCE MANY PEOPLE JUMP FROM PROJECT TO PROJECT, THIS CREATES A TIME LINE OF MAJOR CHANGES AND DECISIONS THAT HAVE TAKEN PLACE – SPEARHEADED BY JHON</a:t>
            </a:r>
          </a:p>
        </p:txBody>
      </p:sp>
      <p:sp>
        <p:nvSpPr>
          <p:cNvPr id="4" name="Slide Number Placeholder 3"/>
          <p:cNvSpPr>
            <a:spLocks noGrp="1"/>
          </p:cNvSpPr>
          <p:nvPr>
            <p:ph type="sldNum" sz="quarter" idx="5"/>
          </p:nvPr>
        </p:nvSpPr>
        <p:spPr/>
        <p:txBody>
          <a:bodyPr/>
          <a:lstStyle/>
          <a:p>
            <a:fld id="{8DBFC375-484F-4295-A2D8-21AC1CCD15FA}" type="slidenum">
              <a:rPr lang="en-US" smtClean="0"/>
              <a:t>10</a:t>
            </a:fld>
            <a:endParaRPr lang="en-US"/>
          </a:p>
        </p:txBody>
      </p:sp>
    </p:spTree>
    <p:extLst>
      <p:ext uri="{BB962C8B-B14F-4D97-AF65-F5344CB8AC3E}">
        <p14:creationId xmlns:p14="http://schemas.microsoft.com/office/powerpoint/2010/main" val="1115364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ORB STILL PROVIDES THE BLACK SPECTACLES PROGRAM FOR THOSE TO WANT TO PURSUE THEIR REGISTRATION. THIS IS AVAILABLE TO WHOEVER NEEDS IT. WE ENCOURAGE YOU TO USE IT – TAKEN OVER BY THEO</a:t>
            </a:r>
          </a:p>
        </p:txBody>
      </p:sp>
      <p:sp>
        <p:nvSpPr>
          <p:cNvPr id="4" name="Slide Number Placeholder 3"/>
          <p:cNvSpPr>
            <a:spLocks noGrp="1"/>
          </p:cNvSpPr>
          <p:nvPr>
            <p:ph type="sldNum" sz="quarter" idx="5"/>
          </p:nvPr>
        </p:nvSpPr>
        <p:spPr/>
        <p:txBody>
          <a:bodyPr/>
          <a:lstStyle/>
          <a:p>
            <a:fld id="{8DBFC375-484F-4295-A2D8-21AC1CCD15FA}" type="slidenum">
              <a:rPr lang="en-US" smtClean="0"/>
              <a:t>11</a:t>
            </a:fld>
            <a:endParaRPr lang="en-US"/>
          </a:p>
        </p:txBody>
      </p:sp>
    </p:spTree>
    <p:extLst>
      <p:ext uri="{BB962C8B-B14F-4D97-AF65-F5344CB8AC3E}">
        <p14:creationId xmlns:p14="http://schemas.microsoft.com/office/powerpoint/2010/main" val="3542330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WILL BE AN EMPLOYEE RECOGNITION PROGRAM TO PROVIDE JUST CREDIT TO THE PEOPLE IN ORB WHO ARE GOING ABOVE AND BEYOND – SPEARHEADED BY GONZALO</a:t>
            </a:r>
          </a:p>
        </p:txBody>
      </p:sp>
      <p:sp>
        <p:nvSpPr>
          <p:cNvPr id="4" name="Slide Number Placeholder 3"/>
          <p:cNvSpPr>
            <a:spLocks noGrp="1"/>
          </p:cNvSpPr>
          <p:nvPr>
            <p:ph type="sldNum" sz="quarter" idx="5"/>
          </p:nvPr>
        </p:nvSpPr>
        <p:spPr/>
        <p:txBody>
          <a:bodyPr/>
          <a:lstStyle/>
          <a:p>
            <a:fld id="{8DBFC375-484F-4295-A2D8-21AC1CCD15FA}" type="slidenum">
              <a:rPr lang="en-US" smtClean="0"/>
              <a:t>12</a:t>
            </a:fld>
            <a:endParaRPr lang="en-US"/>
          </a:p>
        </p:txBody>
      </p:sp>
    </p:spTree>
    <p:extLst>
      <p:ext uri="{BB962C8B-B14F-4D97-AF65-F5344CB8AC3E}">
        <p14:creationId xmlns:p14="http://schemas.microsoft.com/office/powerpoint/2010/main" val="1374683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QA / QC PROCEDURES ARE SET IN PLACE. EACH PROJECT PHASE WILL HAVE ARCHITECTURAL AND MODEL HEALTH CHECKS TO ENSURE THE PROJECT RUNS SMOOTHLY AND DRAWINGS ARE DONE ACCORDING TO THE ORB STANDARDS – BY ORB MANAGEMENT</a:t>
            </a:r>
          </a:p>
        </p:txBody>
      </p:sp>
      <p:sp>
        <p:nvSpPr>
          <p:cNvPr id="4" name="Slide Number Placeholder 3"/>
          <p:cNvSpPr>
            <a:spLocks noGrp="1"/>
          </p:cNvSpPr>
          <p:nvPr>
            <p:ph type="sldNum" sz="quarter" idx="5"/>
          </p:nvPr>
        </p:nvSpPr>
        <p:spPr/>
        <p:txBody>
          <a:bodyPr/>
          <a:lstStyle/>
          <a:p>
            <a:fld id="{8DBFC375-484F-4295-A2D8-21AC1CCD15FA}" type="slidenum">
              <a:rPr lang="en-US" smtClean="0"/>
              <a:t>13</a:t>
            </a:fld>
            <a:endParaRPr lang="en-US"/>
          </a:p>
        </p:txBody>
      </p:sp>
    </p:spTree>
    <p:extLst>
      <p:ext uri="{BB962C8B-B14F-4D97-AF65-F5344CB8AC3E}">
        <p14:creationId xmlns:p14="http://schemas.microsoft.com/office/powerpoint/2010/main" val="2101494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NOT ONLY HOLDING OURSELVES ACCOUNTABLE. WE ARE ALSO ASKING OUR CONSULTANTS TO BE ACCOUNTABLE. WE HAVE DOCUMENTS PREPARED THAT WILL BE PROVIDED TO CONSULTANTS SO BOTH THEY AND ORB KNOW WHAT IS EXPECTED OF EVERYONE AND AT WHICH STAGE – BY ORB MANAGEMENT</a:t>
            </a:r>
          </a:p>
        </p:txBody>
      </p:sp>
      <p:sp>
        <p:nvSpPr>
          <p:cNvPr id="4" name="Slide Number Placeholder 3"/>
          <p:cNvSpPr>
            <a:spLocks noGrp="1"/>
          </p:cNvSpPr>
          <p:nvPr>
            <p:ph type="sldNum" sz="quarter" idx="5"/>
          </p:nvPr>
        </p:nvSpPr>
        <p:spPr/>
        <p:txBody>
          <a:bodyPr/>
          <a:lstStyle/>
          <a:p>
            <a:fld id="{8DBFC375-484F-4295-A2D8-21AC1CCD15FA}" type="slidenum">
              <a:rPr lang="en-US" smtClean="0"/>
              <a:t>14</a:t>
            </a:fld>
            <a:endParaRPr lang="en-US"/>
          </a:p>
        </p:txBody>
      </p:sp>
    </p:spTree>
    <p:extLst>
      <p:ext uri="{BB962C8B-B14F-4D97-AF65-F5344CB8AC3E}">
        <p14:creationId xmlns:p14="http://schemas.microsoft.com/office/powerpoint/2010/main" val="3804929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PROVIDING A REVIT UNIVERSITY SESSION ON TWINMOTION, SOME OF OUR COLEGUES HAVE DONE SOME AMAZING RENDERS THAT WILL BE USED FOR MARKETING PURPOSES </a:t>
            </a:r>
          </a:p>
        </p:txBody>
      </p:sp>
      <p:sp>
        <p:nvSpPr>
          <p:cNvPr id="4" name="Slide Number Placeholder 3"/>
          <p:cNvSpPr>
            <a:spLocks noGrp="1"/>
          </p:cNvSpPr>
          <p:nvPr>
            <p:ph type="sldNum" sz="quarter" idx="5"/>
          </p:nvPr>
        </p:nvSpPr>
        <p:spPr/>
        <p:txBody>
          <a:bodyPr/>
          <a:lstStyle/>
          <a:p>
            <a:fld id="{8DBFC375-484F-4295-A2D8-21AC1CCD15FA}" type="slidenum">
              <a:rPr lang="en-US" smtClean="0"/>
              <a:t>15</a:t>
            </a:fld>
            <a:endParaRPr lang="en-US"/>
          </a:p>
        </p:txBody>
      </p:sp>
    </p:spTree>
    <p:extLst>
      <p:ext uri="{BB962C8B-B14F-4D97-AF65-F5344CB8AC3E}">
        <p14:creationId xmlns:p14="http://schemas.microsoft.com/office/powerpoint/2010/main" val="346995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ORB IS ABLE TO PROVIDE NEW SERVICES IF NEEDED AND GIVE CLIENTS A RENDERING THAT IS MUCH CLOSER TO THE FINISH PRODUCT. – BY GABBY, MIGUEL &amp; JENNIFER</a:t>
            </a:r>
          </a:p>
        </p:txBody>
      </p:sp>
      <p:sp>
        <p:nvSpPr>
          <p:cNvPr id="4" name="Slide Number Placeholder 3"/>
          <p:cNvSpPr>
            <a:spLocks noGrp="1"/>
          </p:cNvSpPr>
          <p:nvPr>
            <p:ph type="sldNum" sz="quarter" idx="5"/>
          </p:nvPr>
        </p:nvSpPr>
        <p:spPr/>
        <p:txBody>
          <a:bodyPr/>
          <a:lstStyle/>
          <a:p>
            <a:fld id="{8DBFC375-484F-4295-A2D8-21AC1CCD15FA}" type="slidenum">
              <a:rPr lang="en-US" smtClean="0"/>
              <a:t>16</a:t>
            </a:fld>
            <a:endParaRPr lang="en-US"/>
          </a:p>
        </p:txBody>
      </p:sp>
    </p:spTree>
    <p:extLst>
      <p:ext uri="{BB962C8B-B14F-4D97-AF65-F5344CB8AC3E}">
        <p14:creationId xmlns:p14="http://schemas.microsoft.com/office/powerpoint/2010/main" val="2559506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BFC375-484F-4295-A2D8-21AC1CCD15FA}" type="slidenum">
              <a:rPr lang="en-US" smtClean="0"/>
              <a:t>17</a:t>
            </a:fld>
            <a:endParaRPr lang="en-US"/>
          </a:p>
        </p:txBody>
      </p:sp>
    </p:spTree>
    <p:extLst>
      <p:ext uri="{BB962C8B-B14F-4D97-AF65-F5344CB8AC3E}">
        <p14:creationId xmlns:p14="http://schemas.microsoft.com/office/powerpoint/2010/main" val="3729427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RIKKIE HAS BEEN HARD AT WORK CREATING MARKETING SITE PLANS, THESE ARE NOT ONLY PROVIDED TO THE CITY AT THE TIME OF SUBMITTAL, BUT ANY PROSPECTIVE CLIENTS COMING IN, WILL NOW HAVE A BETTER UNDERSTANDING OF WHAT THEY CAN EXPECT FROM ORB AND WHAT IS NOW SETTING US APPART FROM THE COMPETITION</a:t>
            </a:r>
          </a:p>
        </p:txBody>
      </p:sp>
      <p:sp>
        <p:nvSpPr>
          <p:cNvPr id="4" name="Slide Number Placeholder 3"/>
          <p:cNvSpPr>
            <a:spLocks noGrp="1"/>
          </p:cNvSpPr>
          <p:nvPr>
            <p:ph type="sldNum" sz="quarter" idx="5"/>
          </p:nvPr>
        </p:nvSpPr>
        <p:spPr/>
        <p:txBody>
          <a:bodyPr/>
          <a:lstStyle/>
          <a:p>
            <a:fld id="{8DBFC375-484F-4295-A2D8-21AC1CCD15FA}" type="slidenum">
              <a:rPr lang="en-US" smtClean="0"/>
              <a:t>18</a:t>
            </a:fld>
            <a:endParaRPr lang="en-US"/>
          </a:p>
        </p:txBody>
      </p:sp>
    </p:spTree>
    <p:extLst>
      <p:ext uri="{BB962C8B-B14F-4D97-AF65-F5344CB8AC3E}">
        <p14:creationId xmlns:p14="http://schemas.microsoft.com/office/powerpoint/2010/main" val="546359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BFC375-484F-4295-A2D8-21AC1CCD15FA}" type="slidenum">
              <a:rPr lang="en-US" smtClean="0"/>
              <a:t>19</a:t>
            </a:fld>
            <a:endParaRPr lang="en-US"/>
          </a:p>
        </p:txBody>
      </p:sp>
    </p:spTree>
    <p:extLst>
      <p:ext uri="{BB962C8B-B14F-4D97-AF65-F5344CB8AC3E}">
        <p14:creationId xmlns:p14="http://schemas.microsoft.com/office/powerpoint/2010/main" val="2936384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LEAST 5 PROJECTS TO COME IN FOR PRODUCTION AND TWO ARE IN ZONING STAGES</a:t>
            </a:r>
          </a:p>
        </p:txBody>
      </p:sp>
      <p:sp>
        <p:nvSpPr>
          <p:cNvPr id="4" name="Slide Number Placeholder 3"/>
          <p:cNvSpPr>
            <a:spLocks noGrp="1"/>
          </p:cNvSpPr>
          <p:nvPr>
            <p:ph type="sldNum" sz="quarter" idx="5"/>
          </p:nvPr>
        </p:nvSpPr>
        <p:spPr/>
        <p:txBody>
          <a:bodyPr/>
          <a:lstStyle/>
          <a:p>
            <a:fld id="{8DBFC375-484F-4295-A2D8-21AC1CCD15FA}" type="slidenum">
              <a:rPr lang="en-US" smtClean="0"/>
              <a:t>2</a:t>
            </a:fld>
            <a:endParaRPr lang="en-US"/>
          </a:p>
        </p:txBody>
      </p:sp>
    </p:spTree>
    <p:extLst>
      <p:ext uri="{BB962C8B-B14F-4D97-AF65-F5344CB8AC3E}">
        <p14:creationId xmlns:p14="http://schemas.microsoft.com/office/powerpoint/2010/main" val="1100186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ORB WILL CONTINUE TO PROVIDE TRANING THROUGH ORB/REVIT UNIVERSITY. WE ARE INVITING GUEST SPEAKERS AND ASKING OTHERS IN THE OFFICE TO PROVIDE THEIR EXPERIENCE AND EXPERTISE IN DIFFERENT ARCHITECTURAL FIELDS. THE DOOR IS OPEN IF YOU WANT TO COVER A TOPIC OR IF YOU WOULD LIKE TO REVIEW OTHER ASPECS, SUCH AS CONSTRUCTION METHODOLOGY OR CODES</a:t>
            </a:r>
          </a:p>
        </p:txBody>
      </p:sp>
      <p:sp>
        <p:nvSpPr>
          <p:cNvPr id="4" name="Slide Number Placeholder 3"/>
          <p:cNvSpPr>
            <a:spLocks noGrp="1"/>
          </p:cNvSpPr>
          <p:nvPr>
            <p:ph type="sldNum" sz="quarter" idx="5"/>
          </p:nvPr>
        </p:nvSpPr>
        <p:spPr/>
        <p:txBody>
          <a:bodyPr/>
          <a:lstStyle/>
          <a:p>
            <a:fld id="{8DBFC375-484F-4295-A2D8-21AC1CCD15FA}" type="slidenum">
              <a:rPr lang="en-US" smtClean="0"/>
              <a:t>20</a:t>
            </a:fld>
            <a:endParaRPr lang="en-US"/>
          </a:p>
        </p:txBody>
      </p:sp>
    </p:spTree>
    <p:extLst>
      <p:ext uri="{BB962C8B-B14F-4D97-AF65-F5344CB8AC3E}">
        <p14:creationId xmlns:p14="http://schemas.microsoft.com/office/powerpoint/2010/main" val="1054189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MIGUEL HAS ADDED THE ORB RESOURCE INDEX TO THE HUB. THE EXISTING ORB / REVIT UNIVERSITIES AND MANUALS ARE SHOW HERE TO SHOW YOU ALL THE TOOLS YOU HAVE AVAILABLE TO YOU DEPENDING ON THE TYPE OF WORK YOU WILL BE DOING</a:t>
            </a:r>
          </a:p>
          <a:p>
            <a:r>
              <a:rPr lang="en-US" dirty="0"/>
              <a:t>PROCESS FOR TYPICAL PROJECT:::</a:t>
            </a:r>
          </a:p>
        </p:txBody>
      </p:sp>
      <p:sp>
        <p:nvSpPr>
          <p:cNvPr id="4" name="Slide Number Placeholder 3"/>
          <p:cNvSpPr>
            <a:spLocks noGrp="1"/>
          </p:cNvSpPr>
          <p:nvPr>
            <p:ph type="sldNum" sz="quarter" idx="5"/>
          </p:nvPr>
        </p:nvSpPr>
        <p:spPr/>
        <p:txBody>
          <a:bodyPr/>
          <a:lstStyle/>
          <a:p>
            <a:fld id="{8DBFC375-484F-4295-A2D8-21AC1CCD15FA}" type="slidenum">
              <a:rPr lang="en-US" smtClean="0"/>
              <a:t>21</a:t>
            </a:fld>
            <a:endParaRPr lang="en-US"/>
          </a:p>
        </p:txBody>
      </p:sp>
    </p:spTree>
    <p:extLst>
      <p:ext uri="{BB962C8B-B14F-4D97-AF65-F5344CB8AC3E}">
        <p14:creationId xmlns:p14="http://schemas.microsoft.com/office/powerpoint/2010/main" val="3763464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BFC375-484F-4295-A2D8-21AC1CCD15FA}" type="slidenum">
              <a:rPr lang="en-US" smtClean="0"/>
              <a:t>22</a:t>
            </a:fld>
            <a:endParaRPr lang="en-US"/>
          </a:p>
        </p:txBody>
      </p:sp>
    </p:spTree>
    <p:extLst>
      <p:ext uri="{BB962C8B-B14F-4D97-AF65-F5344CB8AC3E}">
        <p14:creationId xmlns:p14="http://schemas.microsoft.com/office/powerpoint/2010/main" val="262641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BFC375-484F-4295-A2D8-21AC1CCD15FA}" type="slidenum">
              <a:rPr lang="en-US" smtClean="0"/>
              <a:t>26</a:t>
            </a:fld>
            <a:endParaRPr lang="en-US"/>
          </a:p>
        </p:txBody>
      </p:sp>
    </p:spTree>
    <p:extLst>
      <p:ext uri="{BB962C8B-B14F-4D97-AF65-F5344CB8AC3E}">
        <p14:creationId xmlns:p14="http://schemas.microsoft.com/office/powerpoint/2010/main" val="4152999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BFC375-484F-4295-A2D8-21AC1CCD15FA}" type="slidenum">
              <a:rPr lang="en-US" smtClean="0"/>
              <a:t>27</a:t>
            </a:fld>
            <a:endParaRPr lang="en-US"/>
          </a:p>
        </p:txBody>
      </p:sp>
    </p:spTree>
    <p:extLst>
      <p:ext uri="{BB962C8B-B14F-4D97-AF65-F5344CB8AC3E}">
        <p14:creationId xmlns:p14="http://schemas.microsoft.com/office/powerpoint/2010/main" val="1338296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BFC375-484F-4295-A2D8-21AC1CCD15FA}" type="slidenum">
              <a:rPr lang="en-US" smtClean="0"/>
              <a:t>28</a:t>
            </a:fld>
            <a:endParaRPr lang="en-US"/>
          </a:p>
        </p:txBody>
      </p:sp>
    </p:spTree>
    <p:extLst>
      <p:ext uri="{BB962C8B-B14F-4D97-AF65-F5344CB8AC3E}">
        <p14:creationId xmlns:p14="http://schemas.microsoft.com/office/powerpoint/2010/main" val="3962675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ORB HAS BEEN WORKING AND PREPARING FOR FUTURE PROJECTS. </a:t>
            </a:r>
          </a:p>
          <a:p>
            <a:r>
              <a:rPr lang="en-US" dirty="0"/>
              <a:t>WE MADE USE OF THE TIME WE DON’T TYPICALLY HAVE TO MAKE THE NECESSARY IMPROVEMENTS AND SYSTEM REPAIRS </a:t>
            </a:r>
          </a:p>
        </p:txBody>
      </p:sp>
      <p:sp>
        <p:nvSpPr>
          <p:cNvPr id="4" name="Slide Number Placeholder 3"/>
          <p:cNvSpPr>
            <a:spLocks noGrp="1"/>
          </p:cNvSpPr>
          <p:nvPr>
            <p:ph type="sldNum" sz="quarter" idx="5"/>
          </p:nvPr>
        </p:nvSpPr>
        <p:spPr/>
        <p:txBody>
          <a:bodyPr/>
          <a:lstStyle/>
          <a:p>
            <a:fld id="{8DBFC375-484F-4295-A2D8-21AC1CCD15FA}" type="slidenum">
              <a:rPr lang="en-US" smtClean="0"/>
              <a:t>3</a:t>
            </a:fld>
            <a:endParaRPr lang="en-US"/>
          </a:p>
        </p:txBody>
      </p:sp>
    </p:spTree>
    <p:extLst>
      <p:ext uri="{BB962C8B-B14F-4D97-AF65-F5344CB8AC3E}">
        <p14:creationId xmlns:p14="http://schemas.microsoft.com/office/powerpoint/2010/main" val="962200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BIGGEST RESOURCE IS THE IMPLEMENTATION OF THE HUB. ORB UNIVERISTIES, MANUALS AND MORE ORB INFORMATION IS CONSOLIDATED HERE. THE HUB IS AVAILABLE ONLINE (NOT JUST INSIDE THE OFFICE) – SPEARHEADED BY MIGUEL</a:t>
            </a:r>
          </a:p>
        </p:txBody>
      </p:sp>
      <p:sp>
        <p:nvSpPr>
          <p:cNvPr id="4" name="Slide Number Placeholder 3"/>
          <p:cNvSpPr>
            <a:spLocks noGrp="1"/>
          </p:cNvSpPr>
          <p:nvPr>
            <p:ph type="sldNum" sz="quarter" idx="5"/>
          </p:nvPr>
        </p:nvSpPr>
        <p:spPr/>
        <p:txBody>
          <a:bodyPr/>
          <a:lstStyle/>
          <a:p>
            <a:fld id="{8DBFC375-484F-4295-A2D8-21AC1CCD15FA}" type="slidenum">
              <a:rPr lang="en-US" smtClean="0"/>
              <a:t>4</a:t>
            </a:fld>
            <a:endParaRPr lang="en-US"/>
          </a:p>
        </p:txBody>
      </p:sp>
    </p:spTree>
    <p:extLst>
      <p:ext uri="{BB962C8B-B14F-4D97-AF65-F5344CB8AC3E}">
        <p14:creationId xmlns:p14="http://schemas.microsoft.com/office/powerpoint/2010/main" val="2839704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DONE UPGRADES TO OUR SITE TOOLS. WE HAVE REDUCED THE TURNAROUND TIMES ON SITE PLANS WHILE PROVIDING UPDATED INFORMATION IN REAL TIME</a:t>
            </a:r>
          </a:p>
        </p:txBody>
      </p:sp>
      <p:sp>
        <p:nvSpPr>
          <p:cNvPr id="4" name="Slide Number Placeholder 3"/>
          <p:cNvSpPr>
            <a:spLocks noGrp="1"/>
          </p:cNvSpPr>
          <p:nvPr>
            <p:ph type="sldNum" sz="quarter" idx="5"/>
          </p:nvPr>
        </p:nvSpPr>
        <p:spPr/>
        <p:txBody>
          <a:bodyPr/>
          <a:lstStyle/>
          <a:p>
            <a:fld id="{8DBFC375-484F-4295-A2D8-21AC1CCD15FA}" type="slidenum">
              <a:rPr lang="en-US" smtClean="0"/>
              <a:t>5</a:t>
            </a:fld>
            <a:endParaRPr lang="en-US"/>
          </a:p>
        </p:txBody>
      </p:sp>
    </p:spTree>
    <p:extLst>
      <p:ext uri="{BB962C8B-B14F-4D97-AF65-F5344CB8AC3E}">
        <p14:creationId xmlns:p14="http://schemas.microsoft.com/office/powerpoint/2010/main" val="366410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ORB REVIT TEMPLATE IS NOW PRE-LOADED WITH THE UNIT CATALOGUE. TYPICAL UNIT MODELS, SHEETS AND INFORMATION IS ALREADY SET. AFTER DDs WHEN THE UNIT MIX IS SUPPOSED TO STAY, WE DELETE THE NON-REQUIRED UNITS AND SHEETS. THE OTHERS ARE ALREADY SET ON SHEETS, NOTED AND DIMENSIONED CORRECTLY, THEREFORE REDUCING THE PRODUCTION TIME ON UNIT PLANS – SPEARHEADED BY CHRISTIAN (REST IN PEACE)</a:t>
            </a:r>
          </a:p>
        </p:txBody>
      </p:sp>
      <p:sp>
        <p:nvSpPr>
          <p:cNvPr id="4" name="Slide Number Placeholder 3"/>
          <p:cNvSpPr>
            <a:spLocks noGrp="1"/>
          </p:cNvSpPr>
          <p:nvPr>
            <p:ph type="sldNum" sz="quarter" idx="5"/>
          </p:nvPr>
        </p:nvSpPr>
        <p:spPr/>
        <p:txBody>
          <a:bodyPr/>
          <a:lstStyle/>
          <a:p>
            <a:fld id="{8DBFC375-484F-4295-A2D8-21AC1CCD15FA}" type="slidenum">
              <a:rPr lang="en-US" smtClean="0"/>
              <a:t>6</a:t>
            </a:fld>
            <a:endParaRPr lang="en-US"/>
          </a:p>
        </p:txBody>
      </p:sp>
    </p:spTree>
    <p:extLst>
      <p:ext uri="{BB962C8B-B14F-4D97-AF65-F5344CB8AC3E}">
        <p14:creationId xmlns:p14="http://schemas.microsoft.com/office/powerpoint/2010/main" val="4088827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FRONT-LOADING AS MUCH INFORMATION AS WE CAN INTO OUR PROJECTS. ALL OF OUR FAMILIES ARE BEING REVISED FOR CONSISTENT NAMING CONVENTIONS, CORRECT ELEMENT KEYNOTES ASSOCIATED TO EACH FAMILY, MATERIALS CLEANED MANAGED TO REDUCE REPEATED INFORMATION AND NEW FAMILIES TO STREAMLINE DESIGNS – SPEARHEADED BY GONZALO</a:t>
            </a:r>
          </a:p>
        </p:txBody>
      </p:sp>
      <p:sp>
        <p:nvSpPr>
          <p:cNvPr id="4" name="Slide Number Placeholder 3"/>
          <p:cNvSpPr>
            <a:spLocks noGrp="1"/>
          </p:cNvSpPr>
          <p:nvPr>
            <p:ph type="sldNum" sz="quarter" idx="5"/>
          </p:nvPr>
        </p:nvSpPr>
        <p:spPr/>
        <p:txBody>
          <a:bodyPr/>
          <a:lstStyle/>
          <a:p>
            <a:fld id="{8DBFC375-484F-4295-A2D8-21AC1CCD15FA}" type="slidenum">
              <a:rPr lang="en-US" smtClean="0"/>
              <a:t>7</a:t>
            </a:fld>
            <a:endParaRPr lang="en-US"/>
          </a:p>
        </p:txBody>
      </p:sp>
    </p:spTree>
    <p:extLst>
      <p:ext uri="{BB962C8B-B14F-4D97-AF65-F5344CB8AC3E}">
        <p14:creationId xmlns:p14="http://schemas.microsoft.com/office/powerpoint/2010/main" val="35089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ORB DETAIL LIBRARY AS WELL AS OUR ASSEMBLIES ARE BEING UPDATED TO REFLECT CURRENT INFORMATION. ASSEMBLIES WILL BE SHOWING UPDATED ESR REPORTS, DATES AND UL ASSEMBLIES – SPEARHEADED BY GABBY</a:t>
            </a:r>
          </a:p>
        </p:txBody>
      </p:sp>
      <p:sp>
        <p:nvSpPr>
          <p:cNvPr id="4" name="Slide Number Placeholder 3"/>
          <p:cNvSpPr>
            <a:spLocks noGrp="1"/>
          </p:cNvSpPr>
          <p:nvPr>
            <p:ph type="sldNum" sz="quarter" idx="5"/>
          </p:nvPr>
        </p:nvSpPr>
        <p:spPr/>
        <p:txBody>
          <a:bodyPr/>
          <a:lstStyle/>
          <a:p>
            <a:fld id="{8DBFC375-484F-4295-A2D8-21AC1CCD15FA}" type="slidenum">
              <a:rPr lang="en-US" smtClean="0"/>
              <a:t>8</a:t>
            </a:fld>
            <a:endParaRPr lang="en-US"/>
          </a:p>
        </p:txBody>
      </p:sp>
    </p:spTree>
    <p:extLst>
      <p:ext uri="{BB962C8B-B14F-4D97-AF65-F5344CB8AC3E}">
        <p14:creationId xmlns:p14="http://schemas.microsoft.com/office/powerpoint/2010/main" val="581532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LEADERSHIP TEAM HAS BEEN PROVIDING GREAT FEEDBACK AS WELL AS NEW AND IMPROVED WORKFLOWS. A PROJECT SUBMITTAL TRACKER TO PROVIDE ANYONE WITH THE HISTORY OF A PROJECT AS IT GOES THROUGH THE SUBMITTAL PROCESS. BECAUSE THESE PROJECTS CAN LAST SEVERAL YEARS, THIS PROVIDES A RECORD OF WHY THE PROJECT HAS TAKEN THOSE MEASURES OR DEVIATIONS FROM THE STANDARD NORMS – SPEAR HEADED BY RICHARD</a:t>
            </a:r>
          </a:p>
        </p:txBody>
      </p:sp>
      <p:sp>
        <p:nvSpPr>
          <p:cNvPr id="4" name="Slide Number Placeholder 3"/>
          <p:cNvSpPr>
            <a:spLocks noGrp="1"/>
          </p:cNvSpPr>
          <p:nvPr>
            <p:ph type="sldNum" sz="quarter" idx="5"/>
          </p:nvPr>
        </p:nvSpPr>
        <p:spPr/>
        <p:txBody>
          <a:bodyPr/>
          <a:lstStyle/>
          <a:p>
            <a:fld id="{8DBFC375-484F-4295-A2D8-21AC1CCD15FA}" type="slidenum">
              <a:rPr lang="en-US" smtClean="0"/>
              <a:t>9</a:t>
            </a:fld>
            <a:endParaRPr lang="en-US"/>
          </a:p>
        </p:txBody>
      </p:sp>
    </p:spTree>
    <p:extLst>
      <p:ext uri="{BB962C8B-B14F-4D97-AF65-F5344CB8AC3E}">
        <p14:creationId xmlns:p14="http://schemas.microsoft.com/office/powerpoint/2010/main" val="2207914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E66A9-EA91-43E0-6E08-2E65883578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23E8BE-28A4-C204-EE47-854DF1A633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20204B-65B0-C44C-C6CD-6B32D0875844}"/>
              </a:ext>
            </a:extLst>
          </p:cNvPr>
          <p:cNvSpPr>
            <a:spLocks noGrp="1"/>
          </p:cNvSpPr>
          <p:nvPr>
            <p:ph type="dt" sz="half" idx="10"/>
          </p:nvPr>
        </p:nvSpPr>
        <p:spPr/>
        <p:txBody>
          <a:bodyPr/>
          <a:lstStyle/>
          <a:p>
            <a:fld id="{4A1DC852-D0CA-447F-8979-6CA783C2364B}" type="datetimeFigureOut">
              <a:rPr lang="en-US" smtClean="0"/>
              <a:t>2/21/2024</a:t>
            </a:fld>
            <a:endParaRPr lang="en-US"/>
          </a:p>
        </p:txBody>
      </p:sp>
      <p:sp>
        <p:nvSpPr>
          <p:cNvPr id="5" name="Footer Placeholder 4">
            <a:extLst>
              <a:ext uri="{FF2B5EF4-FFF2-40B4-BE49-F238E27FC236}">
                <a16:creationId xmlns:a16="http://schemas.microsoft.com/office/drawing/2014/main" id="{9575DFFA-B8EC-B9F9-EF48-8033CB55DE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8B41C4-1407-87F6-C9C3-8DFE52D82B22}"/>
              </a:ext>
            </a:extLst>
          </p:cNvPr>
          <p:cNvSpPr>
            <a:spLocks noGrp="1"/>
          </p:cNvSpPr>
          <p:nvPr>
            <p:ph type="sldNum" sz="quarter" idx="12"/>
          </p:nvPr>
        </p:nvSpPr>
        <p:spPr/>
        <p:txBody>
          <a:bodyPr/>
          <a:lstStyle/>
          <a:p>
            <a:fld id="{0FBAE1A9-EEE2-4A4C-BF25-462704E0872F}" type="slidenum">
              <a:rPr lang="en-US" smtClean="0"/>
              <a:t>‹#›</a:t>
            </a:fld>
            <a:endParaRPr lang="en-US"/>
          </a:p>
        </p:txBody>
      </p:sp>
    </p:spTree>
    <p:extLst>
      <p:ext uri="{BB962C8B-B14F-4D97-AF65-F5344CB8AC3E}">
        <p14:creationId xmlns:p14="http://schemas.microsoft.com/office/powerpoint/2010/main" val="779787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DE728-B2D7-2E47-D001-246497EF6D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CEE9D1-7373-945A-79B4-B2EF72CA40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5C994-CAC5-05B0-6036-DACB8BA4E733}"/>
              </a:ext>
            </a:extLst>
          </p:cNvPr>
          <p:cNvSpPr>
            <a:spLocks noGrp="1"/>
          </p:cNvSpPr>
          <p:nvPr>
            <p:ph type="dt" sz="half" idx="10"/>
          </p:nvPr>
        </p:nvSpPr>
        <p:spPr/>
        <p:txBody>
          <a:bodyPr/>
          <a:lstStyle/>
          <a:p>
            <a:fld id="{4A1DC852-D0CA-447F-8979-6CA783C2364B}" type="datetimeFigureOut">
              <a:rPr lang="en-US" smtClean="0"/>
              <a:t>2/21/2024</a:t>
            </a:fld>
            <a:endParaRPr lang="en-US"/>
          </a:p>
        </p:txBody>
      </p:sp>
      <p:sp>
        <p:nvSpPr>
          <p:cNvPr id="5" name="Footer Placeholder 4">
            <a:extLst>
              <a:ext uri="{FF2B5EF4-FFF2-40B4-BE49-F238E27FC236}">
                <a16:creationId xmlns:a16="http://schemas.microsoft.com/office/drawing/2014/main" id="{EEF06FF9-953A-A223-E03C-2A6F71EF5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64A201-4C8C-2DC6-904A-74CD3B99B230}"/>
              </a:ext>
            </a:extLst>
          </p:cNvPr>
          <p:cNvSpPr>
            <a:spLocks noGrp="1"/>
          </p:cNvSpPr>
          <p:nvPr>
            <p:ph type="sldNum" sz="quarter" idx="12"/>
          </p:nvPr>
        </p:nvSpPr>
        <p:spPr/>
        <p:txBody>
          <a:bodyPr/>
          <a:lstStyle/>
          <a:p>
            <a:fld id="{0FBAE1A9-EEE2-4A4C-BF25-462704E0872F}" type="slidenum">
              <a:rPr lang="en-US" smtClean="0"/>
              <a:t>‹#›</a:t>
            </a:fld>
            <a:endParaRPr lang="en-US"/>
          </a:p>
        </p:txBody>
      </p:sp>
    </p:spTree>
    <p:extLst>
      <p:ext uri="{BB962C8B-B14F-4D97-AF65-F5344CB8AC3E}">
        <p14:creationId xmlns:p14="http://schemas.microsoft.com/office/powerpoint/2010/main" val="692185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7A43C1-804A-3775-0823-4461602437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077F-F4E9-6EC1-8C4B-D744DBC157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DBBDF-4EA8-B19E-FF67-AD8BB3192954}"/>
              </a:ext>
            </a:extLst>
          </p:cNvPr>
          <p:cNvSpPr>
            <a:spLocks noGrp="1"/>
          </p:cNvSpPr>
          <p:nvPr>
            <p:ph type="dt" sz="half" idx="10"/>
          </p:nvPr>
        </p:nvSpPr>
        <p:spPr/>
        <p:txBody>
          <a:bodyPr/>
          <a:lstStyle/>
          <a:p>
            <a:fld id="{4A1DC852-D0CA-447F-8979-6CA783C2364B}" type="datetimeFigureOut">
              <a:rPr lang="en-US" smtClean="0"/>
              <a:t>2/21/2024</a:t>
            </a:fld>
            <a:endParaRPr lang="en-US"/>
          </a:p>
        </p:txBody>
      </p:sp>
      <p:sp>
        <p:nvSpPr>
          <p:cNvPr id="5" name="Footer Placeholder 4">
            <a:extLst>
              <a:ext uri="{FF2B5EF4-FFF2-40B4-BE49-F238E27FC236}">
                <a16:creationId xmlns:a16="http://schemas.microsoft.com/office/drawing/2014/main" id="{3BDBA684-4A25-E0C8-0A30-33E2BD211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AAD7B-E810-1E59-509F-A7B60AB5E157}"/>
              </a:ext>
            </a:extLst>
          </p:cNvPr>
          <p:cNvSpPr>
            <a:spLocks noGrp="1"/>
          </p:cNvSpPr>
          <p:nvPr>
            <p:ph type="sldNum" sz="quarter" idx="12"/>
          </p:nvPr>
        </p:nvSpPr>
        <p:spPr/>
        <p:txBody>
          <a:bodyPr/>
          <a:lstStyle/>
          <a:p>
            <a:fld id="{0FBAE1A9-EEE2-4A4C-BF25-462704E0872F}" type="slidenum">
              <a:rPr lang="en-US" smtClean="0"/>
              <a:t>‹#›</a:t>
            </a:fld>
            <a:endParaRPr lang="en-US"/>
          </a:p>
        </p:txBody>
      </p:sp>
    </p:spTree>
    <p:extLst>
      <p:ext uri="{BB962C8B-B14F-4D97-AF65-F5344CB8AC3E}">
        <p14:creationId xmlns:p14="http://schemas.microsoft.com/office/powerpoint/2010/main" val="1585717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050D6-5279-9F78-CD75-A91A29702E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74C117-6C6E-9E0C-708F-4C4FDBFF7E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9A660D-EEB6-4768-2D18-06CB1740AA8C}"/>
              </a:ext>
            </a:extLst>
          </p:cNvPr>
          <p:cNvSpPr>
            <a:spLocks noGrp="1"/>
          </p:cNvSpPr>
          <p:nvPr>
            <p:ph type="dt" sz="half" idx="10"/>
          </p:nvPr>
        </p:nvSpPr>
        <p:spPr/>
        <p:txBody>
          <a:bodyPr/>
          <a:lstStyle/>
          <a:p>
            <a:fld id="{4A1DC852-D0CA-447F-8979-6CA783C2364B}" type="datetimeFigureOut">
              <a:rPr lang="en-US" smtClean="0"/>
              <a:t>2/21/2024</a:t>
            </a:fld>
            <a:endParaRPr lang="en-US"/>
          </a:p>
        </p:txBody>
      </p:sp>
      <p:sp>
        <p:nvSpPr>
          <p:cNvPr id="5" name="Footer Placeholder 4">
            <a:extLst>
              <a:ext uri="{FF2B5EF4-FFF2-40B4-BE49-F238E27FC236}">
                <a16:creationId xmlns:a16="http://schemas.microsoft.com/office/drawing/2014/main" id="{F08AB626-CB87-D696-F684-E0F0A3D2F1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DADEB-1D03-FB94-6694-B5423DDBD98C}"/>
              </a:ext>
            </a:extLst>
          </p:cNvPr>
          <p:cNvSpPr>
            <a:spLocks noGrp="1"/>
          </p:cNvSpPr>
          <p:nvPr>
            <p:ph type="sldNum" sz="quarter" idx="12"/>
          </p:nvPr>
        </p:nvSpPr>
        <p:spPr/>
        <p:txBody>
          <a:bodyPr/>
          <a:lstStyle/>
          <a:p>
            <a:fld id="{0FBAE1A9-EEE2-4A4C-BF25-462704E0872F}" type="slidenum">
              <a:rPr lang="en-US" smtClean="0"/>
              <a:t>‹#›</a:t>
            </a:fld>
            <a:endParaRPr lang="en-US"/>
          </a:p>
        </p:txBody>
      </p:sp>
    </p:spTree>
    <p:extLst>
      <p:ext uri="{BB962C8B-B14F-4D97-AF65-F5344CB8AC3E}">
        <p14:creationId xmlns:p14="http://schemas.microsoft.com/office/powerpoint/2010/main" val="1300566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D46-8190-FB33-37B1-696654AC87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619989-32CA-1E8B-EA5E-D75C07F20A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D46B03-2DA9-20AB-363F-095CABA3DDBA}"/>
              </a:ext>
            </a:extLst>
          </p:cNvPr>
          <p:cNvSpPr>
            <a:spLocks noGrp="1"/>
          </p:cNvSpPr>
          <p:nvPr>
            <p:ph type="dt" sz="half" idx="10"/>
          </p:nvPr>
        </p:nvSpPr>
        <p:spPr/>
        <p:txBody>
          <a:bodyPr/>
          <a:lstStyle/>
          <a:p>
            <a:fld id="{4A1DC852-D0CA-447F-8979-6CA783C2364B}" type="datetimeFigureOut">
              <a:rPr lang="en-US" smtClean="0"/>
              <a:t>2/21/2024</a:t>
            </a:fld>
            <a:endParaRPr lang="en-US"/>
          </a:p>
        </p:txBody>
      </p:sp>
      <p:sp>
        <p:nvSpPr>
          <p:cNvPr id="5" name="Footer Placeholder 4">
            <a:extLst>
              <a:ext uri="{FF2B5EF4-FFF2-40B4-BE49-F238E27FC236}">
                <a16:creationId xmlns:a16="http://schemas.microsoft.com/office/drawing/2014/main" id="{9B24C1F5-B78F-0195-18D9-AEA3CF11D1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3F6E5-1101-EE84-E850-0FBFB62DBF4D}"/>
              </a:ext>
            </a:extLst>
          </p:cNvPr>
          <p:cNvSpPr>
            <a:spLocks noGrp="1"/>
          </p:cNvSpPr>
          <p:nvPr>
            <p:ph type="sldNum" sz="quarter" idx="12"/>
          </p:nvPr>
        </p:nvSpPr>
        <p:spPr/>
        <p:txBody>
          <a:bodyPr/>
          <a:lstStyle/>
          <a:p>
            <a:fld id="{0FBAE1A9-EEE2-4A4C-BF25-462704E0872F}" type="slidenum">
              <a:rPr lang="en-US" smtClean="0"/>
              <a:t>‹#›</a:t>
            </a:fld>
            <a:endParaRPr lang="en-US"/>
          </a:p>
        </p:txBody>
      </p:sp>
    </p:spTree>
    <p:extLst>
      <p:ext uri="{BB962C8B-B14F-4D97-AF65-F5344CB8AC3E}">
        <p14:creationId xmlns:p14="http://schemas.microsoft.com/office/powerpoint/2010/main" val="2533962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E6050-CB3E-87E6-2330-F37B5DDBAA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A57F28-183B-25AB-D037-8B09E134E6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50DB1D-D5BA-5E00-BE0F-2B245213FF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E67275-7344-0AA9-23A0-2D58FD925C8C}"/>
              </a:ext>
            </a:extLst>
          </p:cNvPr>
          <p:cNvSpPr>
            <a:spLocks noGrp="1"/>
          </p:cNvSpPr>
          <p:nvPr>
            <p:ph type="dt" sz="half" idx="10"/>
          </p:nvPr>
        </p:nvSpPr>
        <p:spPr/>
        <p:txBody>
          <a:bodyPr/>
          <a:lstStyle/>
          <a:p>
            <a:fld id="{4A1DC852-D0CA-447F-8979-6CA783C2364B}" type="datetimeFigureOut">
              <a:rPr lang="en-US" smtClean="0"/>
              <a:t>2/21/2024</a:t>
            </a:fld>
            <a:endParaRPr lang="en-US"/>
          </a:p>
        </p:txBody>
      </p:sp>
      <p:sp>
        <p:nvSpPr>
          <p:cNvPr id="6" name="Footer Placeholder 5">
            <a:extLst>
              <a:ext uri="{FF2B5EF4-FFF2-40B4-BE49-F238E27FC236}">
                <a16:creationId xmlns:a16="http://schemas.microsoft.com/office/drawing/2014/main" id="{29398384-0C5F-1C31-8C2B-F7CC309386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29FEE-7025-C00F-1C43-4068B64EA52B}"/>
              </a:ext>
            </a:extLst>
          </p:cNvPr>
          <p:cNvSpPr>
            <a:spLocks noGrp="1"/>
          </p:cNvSpPr>
          <p:nvPr>
            <p:ph type="sldNum" sz="quarter" idx="12"/>
          </p:nvPr>
        </p:nvSpPr>
        <p:spPr/>
        <p:txBody>
          <a:bodyPr/>
          <a:lstStyle/>
          <a:p>
            <a:fld id="{0FBAE1A9-EEE2-4A4C-BF25-462704E0872F}" type="slidenum">
              <a:rPr lang="en-US" smtClean="0"/>
              <a:t>‹#›</a:t>
            </a:fld>
            <a:endParaRPr lang="en-US"/>
          </a:p>
        </p:txBody>
      </p:sp>
    </p:spTree>
    <p:extLst>
      <p:ext uri="{BB962C8B-B14F-4D97-AF65-F5344CB8AC3E}">
        <p14:creationId xmlns:p14="http://schemas.microsoft.com/office/powerpoint/2010/main" val="3584910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4F3C3-757F-4B3A-35AB-885ECF3B68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4893D2-FF85-A736-8764-35C273034B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4670C1-D957-6782-29EA-5A86139DF8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9A9AAC-FD3A-883C-2F1F-070CCDEDF2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8445EE-AC83-7478-44D1-7266B708D0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049F63-AE2A-59BD-2797-6173292E2134}"/>
              </a:ext>
            </a:extLst>
          </p:cNvPr>
          <p:cNvSpPr>
            <a:spLocks noGrp="1"/>
          </p:cNvSpPr>
          <p:nvPr>
            <p:ph type="dt" sz="half" idx="10"/>
          </p:nvPr>
        </p:nvSpPr>
        <p:spPr/>
        <p:txBody>
          <a:bodyPr/>
          <a:lstStyle/>
          <a:p>
            <a:fld id="{4A1DC852-D0CA-447F-8979-6CA783C2364B}" type="datetimeFigureOut">
              <a:rPr lang="en-US" smtClean="0"/>
              <a:t>2/21/2024</a:t>
            </a:fld>
            <a:endParaRPr lang="en-US"/>
          </a:p>
        </p:txBody>
      </p:sp>
      <p:sp>
        <p:nvSpPr>
          <p:cNvPr id="8" name="Footer Placeholder 7">
            <a:extLst>
              <a:ext uri="{FF2B5EF4-FFF2-40B4-BE49-F238E27FC236}">
                <a16:creationId xmlns:a16="http://schemas.microsoft.com/office/drawing/2014/main" id="{54144437-EF8F-9F7A-DA58-01CCCF07D3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5ED165-EE1C-50CA-AC27-7464CFCB224A}"/>
              </a:ext>
            </a:extLst>
          </p:cNvPr>
          <p:cNvSpPr>
            <a:spLocks noGrp="1"/>
          </p:cNvSpPr>
          <p:nvPr>
            <p:ph type="sldNum" sz="quarter" idx="12"/>
          </p:nvPr>
        </p:nvSpPr>
        <p:spPr/>
        <p:txBody>
          <a:bodyPr/>
          <a:lstStyle/>
          <a:p>
            <a:fld id="{0FBAE1A9-EEE2-4A4C-BF25-462704E0872F}" type="slidenum">
              <a:rPr lang="en-US" smtClean="0"/>
              <a:t>‹#›</a:t>
            </a:fld>
            <a:endParaRPr lang="en-US"/>
          </a:p>
        </p:txBody>
      </p:sp>
    </p:spTree>
    <p:extLst>
      <p:ext uri="{BB962C8B-B14F-4D97-AF65-F5344CB8AC3E}">
        <p14:creationId xmlns:p14="http://schemas.microsoft.com/office/powerpoint/2010/main" val="3112811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C25EF-A7A0-C37B-B773-AA2D148573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850C43-2135-6065-A1D3-4E6CEFB574DB}"/>
              </a:ext>
            </a:extLst>
          </p:cNvPr>
          <p:cNvSpPr>
            <a:spLocks noGrp="1"/>
          </p:cNvSpPr>
          <p:nvPr>
            <p:ph type="dt" sz="half" idx="10"/>
          </p:nvPr>
        </p:nvSpPr>
        <p:spPr/>
        <p:txBody>
          <a:bodyPr/>
          <a:lstStyle/>
          <a:p>
            <a:fld id="{4A1DC852-D0CA-447F-8979-6CA783C2364B}" type="datetimeFigureOut">
              <a:rPr lang="en-US" smtClean="0"/>
              <a:t>2/21/2024</a:t>
            </a:fld>
            <a:endParaRPr lang="en-US"/>
          </a:p>
        </p:txBody>
      </p:sp>
      <p:sp>
        <p:nvSpPr>
          <p:cNvPr id="4" name="Footer Placeholder 3">
            <a:extLst>
              <a:ext uri="{FF2B5EF4-FFF2-40B4-BE49-F238E27FC236}">
                <a16:creationId xmlns:a16="http://schemas.microsoft.com/office/drawing/2014/main" id="{258E0F58-9E0E-4436-D01D-F0A1B87FA8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FE1CEB-053F-7EB4-98FE-84D4A0394720}"/>
              </a:ext>
            </a:extLst>
          </p:cNvPr>
          <p:cNvSpPr>
            <a:spLocks noGrp="1"/>
          </p:cNvSpPr>
          <p:nvPr>
            <p:ph type="sldNum" sz="quarter" idx="12"/>
          </p:nvPr>
        </p:nvSpPr>
        <p:spPr/>
        <p:txBody>
          <a:bodyPr/>
          <a:lstStyle/>
          <a:p>
            <a:fld id="{0FBAE1A9-EEE2-4A4C-BF25-462704E0872F}" type="slidenum">
              <a:rPr lang="en-US" smtClean="0"/>
              <a:t>‹#›</a:t>
            </a:fld>
            <a:endParaRPr lang="en-US"/>
          </a:p>
        </p:txBody>
      </p:sp>
    </p:spTree>
    <p:extLst>
      <p:ext uri="{BB962C8B-B14F-4D97-AF65-F5344CB8AC3E}">
        <p14:creationId xmlns:p14="http://schemas.microsoft.com/office/powerpoint/2010/main" val="1123656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BF7FC8-305E-E0EF-2621-F87DC4C51A1A}"/>
              </a:ext>
            </a:extLst>
          </p:cNvPr>
          <p:cNvSpPr>
            <a:spLocks noGrp="1"/>
          </p:cNvSpPr>
          <p:nvPr>
            <p:ph type="dt" sz="half" idx="10"/>
          </p:nvPr>
        </p:nvSpPr>
        <p:spPr/>
        <p:txBody>
          <a:bodyPr/>
          <a:lstStyle/>
          <a:p>
            <a:fld id="{4A1DC852-D0CA-447F-8979-6CA783C2364B}" type="datetimeFigureOut">
              <a:rPr lang="en-US" smtClean="0"/>
              <a:t>2/21/2024</a:t>
            </a:fld>
            <a:endParaRPr lang="en-US"/>
          </a:p>
        </p:txBody>
      </p:sp>
      <p:sp>
        <p:nvSpPr>
          <p:cNvPr id="3" name="Footer Placeholder 2">
            <a:extLst>
              <a:ext uri="{FF2B5EF4-FFF2-40B4-BE49-F238E27FC236}">
                <a16:creationId xmlns:a16="http://schemas.microsoft.com/office/drawing/2014/main" id="{DE25EFE3-1C0C-D3EA-D09B-A57F20512B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51FA70-7B32-6A5F-2172-65ABAE2AE752}"/>
              </a:ext>
            </a:extLst>
          </p:cNvPr>
          <p:cNvSpPr>
            <a:spLocks noGrp="1"/>
          </p:cNvSpPr>
          <p:nvPr>
            <p:ph type="sldNum" sz="quarter" idx="12"/>
          </p:nvPr>
        </p:nvSpPr>
        <p:spPr/>
        <p:txBody>
          <a:bodyPr/>
          <a:lstStyle/>
          <a:p>
            <a:fld id="{0FBAE1A9-EEE2-4A4C-BF25-462704E0872F}" type="slidenum">
              <a:rPr lang="en-US" smtClean="0"/>
              <a:t>‹#›</a:t>
            </a:fld>
            <a:endParaRPr lang="en-US"/>
          </a:p>
        </p:txBody>
      </p:sp>
    </p:spTree>
    <p:extLst>
      <p:ext uri="{BB962C8B-B14F-4D97-AF65-F5344CB8AC3E}">
        <p14:creationId xmlns:p14="http://schemas.microsoft.com/office/powerpoint/2010/main" val="1684252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AD90B-1E43-C75F-281D-1D565881B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F426A-165E-B134-7B76-3D1F9E2F9A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B11CAD-3613-EC7D-8294-12F9CEF5FF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8C7899-FE33-15C7-E11C-054E03509952}"/>
              </a:ext>
            </a:extLst>
          </p:cNvPr>
          <p:cNvSpPr>
            <a:spLocks noGrp="1"/>
          </p:cNvSpPr>
          <p:nvPr>
            <p:ph type="dt" sz="half" idx="10"/>
          </p:nvPr>
        </p:nvSpPr>
        <p:spPr/>
        <p:txBody>
          <a:bodyPr/>
          <a:lstStyle/>
          <a:p>
            <a:fld id="{4A1DC852-D0CA-447F-8979-6CA783C2364B}" type="datetimeFigureOut">
              <a:rPr lang="en-US" smtClean="0"/>
              <a:t>2/21/2024</a:t>
            </a:fld>
            <a:endParaRPr lang="en-US"/>
          </a:p>
        </p:txBody>
      </p:sp>
      <p:sp>
        <p:nvSpPr>
          <p:cNvPr id="6" name="Footer Placeholder 5">
            <a:extLst>
              <a:ext uri="{FF2B5EF4-FFF2-40B4-BE49-F238E27FC236}">
                <a16:creationId xmlns:a16="http://schemas.microsoft.com/office/drawing/2014/main" id="{EA1785B7-9063-DBF6-FB3A-393C2BA3D3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47C550-CB9C-58C6-3DE0-5128AEAE35CC}"/>
              </a:ext>
            </a:extLst>
          </p:cNvPr>
          <p:cNvSpPr>
            <a:spLocks noGrp="1"/>
          </p:cNvSpPr>
          <p:nvPr>
            <p:ph type="sldNum" sz="quarter" idx="12"/>
          </p:nvPr>
        </p:nvSpPr>
        <p:spPr/>
        <p:txBody>
          <a:bodyPr/>
          <a:lstStyle/>
          <a:p>
            <a:fld id="{0FBAE1A9-EEE2-4A4C-BF25-462704E0872F}" type="slidenum">
              <a:rPr lang="en-US" smtClean="0"/>
              <a:t>‹#›</a:t>
            </a:fld>
            <a:endParaRPr lang="en-US"/>
          </a:p>
        </p:txBody>
      </p:sp>
    </p:spTree>
    <p:extLst>
      <p:ext uri="{BB962C8B-B14F-4D97-AF65-F5344CB8AC3E}">
        <p14:creationId xmlns:p14="http://schemas.microsoft.com/office/powerpoint/2010/main" val="1835445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3D4F-3B61-C227-D4A7-A07241107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1E0780-077A-DA87-70C0-39DDEED10C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493AE4-D088-FB3F-EBB6-FAED0C5F97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133DC5-939D-DFDB-7EBA-3B1B93A865E3}"/>
              </a:ext>
            </a:extLst>
          </p:cNvPr>
          <p:cNvSpPr>
            <a:spLocks noGrp="1"/>
          </p:cNvSpPr>
          <p:nvPr>
            <p:ph type="dt" sz="half" idx="10"/>
          </p:nvPr>
        </p:nvSpPr>
        <p:spPr/>
        <p:txBody>
          <a:bodyPr/>
          <a:lstStyle/>
          <a:p>
            <a:fld id="{4A1DC852-D0CA-447F-8979-6CA783C2364B}" type="datetimeFigureOut">
              <a:rPr lang="en-US" smtClean="0"/>
              <a:t>2/21/2024</a:t>
            </a:fld>
            <a:endParaRPr lang="en-US"/>
          </a:p>
        </p:txBody>
      </p:sp>
      <p:sp>
        <p:nvSpPr>
          <p:cNvPr id="6" name="Footer Placeholder 5">
            <a:extLst>
              <a:ext uri="{FF2B5EF4-FFF2-40B4-BE49-F238E27FC236}">
                <a16:creationId xmlns:a16="http://schemas.microsoft.com/office/drawing/2014/main" id="{CF2C2E05-19E7-902C-146F-1B4FB8D3A1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1BDDBE-225E-067C-788A-976D6E051B59}"/>
              </a:ext>
            </a:extLst>
          </p:cNvPr>
          <p:cNvSpPr>
            <a:spLocks noGrp="1"/>
          </p:cNvSpPr>
          <p:nvPr>
            <p:ph type="sldNum" sz="quarter" idx="12"/>
          </p:nvPr>
        </p:nvSpPr>
        <p:spPr/>
        <p:txBody>
          <a:bodyPr/>
          <a:lstStyle/>
          <a:p>
            <a:fld id="{0FBAE1A9-EEE2-4A4C-BF25-462704E0872F}" type="slidenum">
              <a:rPr lang="en-US" smtClean="0"/>
              <a:t>‹#›</a:t>
            </a:fld>
            <a:endParaRPr lang="en-US"/>
          </a:p>
        </p:txBody>
      </p:sp>
    </p:spTree>
    <p:extLst>
      <p:ext uri="{BB962C8B-B14F-4D97-AF65-F5344CB8AC3E}">
        <p14:creationId xmlns:p14="http://schemas.microsoft.com/office/powerpoint/2010/main" val="2889670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tile tx="-444500" ty="-5715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3F4E12-8DC2-BB6E-FA3F-224F8E38B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2DCCBC-6C97-BB32-5617-502CE16A07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06AEE2-58B4-21D8-82FC-047D744615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1DC852-D0CA-447F-8979-6CA783C2364B}" type="datetimeFigureOut">
              <a:rPr lang="en-US" smtClean="0"/>
              <a:t>2/21/2024</a:t>
            </a:fld>
            <a:endParaRPr lang="en-US"/>
          </a:p>
        </p:txBody>
      </p:sp>
      <p:sp>
        <p:nvSpPr>
          <p:cNvPr id="5" name="Footer Placeholder 4">
            <a:extLst>
              <a:ext uri="{FF2B5EF4-FFF2-40B4-BE49-F238E27FC236}">
                <a16:creationId xmlns:a16="http://schemas.microsoft.com/office/drawing/2014/main" id="{C933D53F-CE53-7345-773B-005E82F820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B14601-BAEE-6EE7-BB8B-E0F54A92DA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AE1A9-EEE2-4A4C-BF25-462704E0872F}" type="slidenum">
              <a:rPr lang="en-US" smtClean="0"/>
              <a:t>‹#›</a:t>
            </a:fld>
            <a:endParaRPr lang="en-US"/>
          </a:p>
        </p:txBody>
      </p:sp>
    </p:spTree>
    <p:extLst>
      <p:ext uri="{BB962C8B-B14F-4D97-AF65-F5344CB8AC3E}">
        <p14:creationId xmlns:p14="http://schemas.microsoft.com/office/powerpoint/2010/main" val="145941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3.xml"/><Relationship Id="rId16"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5.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9.png"/><Relationship Id="rId12"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444500" ty="-5715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85A20-2BD3-E134-063D-AF11B3BB69B5}"/>
              </a:ext>
            </a:extLst>
          </p:cNvPr>
          <p:cNvSpPr>
            <a:spLocks noGrp="1"/>
          </p:cNvSpPr>
          <p:nvPr>
            <p:ph type="ctrTitle"/>
          </p:nvPr>
        </p:nvSpPr>
        <p:spPr>
          <a:xfrm>
            <a:off x="1245326" y="2272937"/>
            <a:ext cx="9422674" cy="1237026"/>
          </a:xfrm>
        </p:spPr>
        <p:txBody>
          <a:bodyPr>
            <a:normAutofit/>
          </a:bodyPr>
          <a:lstStyle/>
          <a:p>
            <a:r>
              <a:rPr lang="en-US" b="1" dirty="0">
                <a:latin typeface="+mn-lt"/>
              </a:rPr>
              <a:t>ORB ROADMAP</a:t>
            </a:r>
          </a:p>
        </p:txBody>
      </p:sp>
      <p:sp>
        <p:nvSpPr>
          <p:cNvPr id="4" name="Title 1">
            <a:extLst>
              <a:ext uri="{FF2B5EF4-FFF2-40B4-BE49-F238E27FC236}">
                <a16:creationId xmlns:a16="http://schemas.microsoft.com/office/drawing/2014/main" id="{ECC63F2E-B323-4685-DC9F-883083B3D38F}"/>
              </a:ext>
            </a:extLst>
          </p:cNvPr>
          <p:cNvSpPr txBox="1">
            <a:spLocks/>
          </p:cNvSpPr>
          <p:nvPr/>
        </p:nvSpPr>
        <p:spPr>
          <a:xfrm>
            <a:off x="1524000" y="238125"/>
            <a:ext cx="9033383" cy="11668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808000"/>
                </a:solidFill>
                <a:latin typeface="Stencil Std" panose="04020904080802020404" pitchFamily="82" charset="0"/>
              </a:rPr>
              <a:t>ORB University</a:t>
            </a:r>
          </a:p>
        </p:txBody>
      </p:sp>
      <p:sp>
        <p:nvSpPr>
          <p:cNvPr id="6" name="TextBox 5">
            <a:extLst>
              <a:ext uri="{FF2B5EF4-FFF2-40B4-BE49-F238E27FC236}">
                <a16:creationId xmlns:a16="http://schemas.microsoft.com/office/drawing/2014/main" id="{664DA060-F4D7-8963-4CD1-95EF315DB5B4}"/>
              </a:ext>
            </a:extLst>
          </p:cNvPr>
          <p:cNvSpPr txBox="1"/>
          <p:nvPr/>
        </p:nvSpPr>
        <p:spPr>
          <a:xfrm>
            <a:off x="4683854" y="4855129"/>
            <a:ext cx="2983684" cy="461665"/>
          </a:xfrm>
          <a:prstGeom prst="rect">
            <a:avLst/>
          </a:prstGeom>
          <a:noFill/>
        </p:spPr>
        <p:txBody>
          <a:bodyPr wrap="square" rtlCol="0">
            <a:spAutoFit/>
          </a:bodyPr>
          <a:lstStyle/>
          <a:p>
            <a:pPr algn="ctr"/>
            <a:r>
              <a:rPr lang="en-US" sz="1200" dirty="0"/>
              <a:t>ORB UNIVERSITY – February  21</a:t>
            </a:r>
            <a:r>
              <a:rPr lang="en-US" sz="1200" baseline="30000" dirty="0"/>
              <a:t>ST</a:t>
            </a:r>
            <a:r>
              <a:rPr lang="en-US" sz="1200" dirty="0"/>
              <a:t>, 2024 PRESENTED BY Andres Fernandez</a:t>
            </a:r>
          </a:p>
        </p:txBody>
      </p:sp>
      <p:pic>
        <p:nvPicPr>
          <p:cNvPr id="5" name="Picture 4">
            <a:extLst>
              <a:ext uri="{FF2B5EF4-FFF2-40B4-BE49-F238E27FC236}">
                <a16:creationId xmlns:a16="http://schemas.microsoft.com/office/drawing/2014/main" id="{15F7AB98-9987-C1AD-51E7-8C0EE5321BFD}"/>
              </a:ext>
            </a:extLst>
          </p:cNvPr>
          <p:cNvPicPr>
            <a:picLocks noChangeAspect="1"/>
          </p:cNvPicPr>
          <p:nvPr/>
        </p:nvPicPr>
        <p:blipFill>
          <a:blip r:embed="rId4"/>
          <a:stretch>
            <a:fillRect/>
          </a:stretch>
        </p:blipFill>
        <p:spPr>
          <a:xfrm>
            <a:off x="2384497" y="8234578"/>
            <a:ext cx="604539" cy="434985"/>
          </a:xfrm>
          <a:prstGeom prst="rect">
            <a:avLst/>
          </a:prstGeom>
        </p:spPr>
      </p:pic>
    </p:spTree>
    <p:extLst>
      <p:ext uri="{BB962C8B-B14F-4D97-AF65-F5344CB8AC3E}">
        <p14:creationId xmlns:p14="http://schemas.microsoft.com/office/powerpoint/2010/main" val="2707183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advClick="0">
        <p159:morph option="byObject"/>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a:extLst>
              <a:ext uri="{FF2B5EF4-FFF2-40B4-BE49-F238E27FC236}">
                <a16:creationId xmlns:a16="http://schemas.microsoft.com/office/drawing/2014/main" id="{3EB25CC8-7BD7-D216-3032-77F83FF7E0A0}"/>
              </a:ext>
            </a:extLst>
          </p:cNvPr>
          <p:cNvSpPr txBox="1">
            <a:spLocks/>
          </p:cNvSpPr>
          <p:nvPr/>
        </p:nvSpPr>
        <p:spPr>
          <a:xfrm>
            <a:off x="234192" y="1319868"/>
            <a:ext cx="4499733" cy="502907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Narrow" panose="020B0606020202030204" pitchFamily="34" charset="0"/>
              </a:rPr>
              <a:t>ORB PROGRAMS</a:t>
            </a:r>
          </a:p>
          <a:p>
            <a:pPr>
              <a:buFont typeface="Wingdings" panose="05000000000000000000" pitchFamily="2" charset="2"/>
              <a:buChar char="§"/>
            </a:pPr>
            <a:r>
              <a:rPr lang="en-US" sz="2000" b="1" dirty="0">
                <a:latin typeface="Arial Narrow" panose="020B0606020202030204" pitchFamily="34" charset="0"/>
              </a:rPr>
              <a:t>PROJECT SUBMITTAL TRACKER</a:t>
            </a:r>
          </a:p>
          <a:p>
            <a:pPr>
              <a:buFont typeface="Wingdings" panose="05000000000000000000" pitchFamily="2" charset="2"/>
              <a:buChar char="§"/>
            </a:pPr>
            <a:r>
              <a:rPr lang="en-US" sz="2000" b="1" dirty="0">
                <a:latin typeface="Arial Narrow" panose="020B0606020202030204" pitchFamily="34" charset="0"/>
              </a:rPr>
              <a:t>PROJECT TRACKER</a:t>
            </a:r>
          </a:p>
          <a:p>
            <a:pPr>
              <a:buFont typeface="Wingdings" panose="05000000000000000000" pitchFamily="2" charset="2"/>
              <a:buChar char="§"/>
            </a:pPr>
            <a:r>
              <a:rPr lang="en-US" sz="2000" b="1" dirty="0">
                <a:latin typeface="Arial Narrow" panose="020B0606020202030204" pitchFamily="34" charset="0"/>
              </a:rPr>
              <a:t>LICENSING GOALS</a:t>
            </a:r>
          </a:p>
          <a:p>
            <a:pPr>
              <a:buFont typeface="Wingdings" panose="05000000000000000000" pitchFamily="2" charset="2"/>
              <a:buChar char="§"/>
            </a:pPr>
            <a:r>
              <a:rPr lang="en-US" sz="2000" b="1" dirty="0">
                <a:latin typeface="Arial Narrow" panose="020B0606020202030204" pitchFamily="34" charset="0"/>
              </a:rPr>
              <a:t>EMPLOYEE RECOGNITION PROGRAM</a:t>
            </a:r>
          </a:p>
          <a:p>
            <a:pPr>
              <a:buFont typeface="Wingdings" panose="05000000000000000000" pitchFamily="2" charset="2"/>
              <a:buChar char="§"/>
            </a:pPr>
            <a:r>
              <a:rPr lang="en-US" sz="2000" b="1" dirty="0">
                <a:latin typeface="Arial Narrow" panose="020B0606020202030204" pitchFamily="34" charset="0"/>
              </a:rPr>
              <a:t>QA / QC EVALUATIONS AT EACH PROJECT PHASE</a:t>
            </a:r>
          </a:p>
          <a:p>
            <a:pPr>
              <a:buFont typeface="Wingdings" panose="05000000000000000000" pitchFamily="2" charset="2"/>
              <a:buChar char="§"/>
            </a:pPr>
            <a:r>
              <a:rPr lang="en-US" sz="2000" b="1" dirty="0">
                <a:latin typeface="Arial Narrow" panose="020B0606020202030204" pitchFamily="34" charset="0"/>
              </a:rPr>
              <a:t>CONSULTANT CHECKLISTS</a:t>
            </a:r>
          </a:p>
          <a:p>
            <a:pPr>
              <a:buFont typeface="Wingdings" panose="05000000000000000000" pitchFamily="2" charset="2"/>
              <a:buChar char="§"/>
            </a:pPr>
            <a:r>
              <a:rPr lang="en-US" sz="2000" b="1" dirty="0">
                <a:latin typeface="Arial Narrow" panose="020B0606020202030204" pitchFamily="34" charset="0"/>
              </a:rPr>
              <a:t>TWINMOTION RENDERINGS</a:t>
            </a:r>
          </a:p>
          <a:p>
            <a:pPr>
              <a:buFont typeface="Wingdings" panose="05000000000000000000" pitchFamily="2" charset="2"/>
              <a:buChar char="§"/>
            </a:pPr>
            <a:r>
              <a:rPr lang="en-US" sz="2000" b="1" dirty="0">
                <a:latin typeface="Arial Narrow" panose="020B0606020202030204" pitchFamily="34" charset="0"/>
              </a:rPr>
              <a:t>SITE PLAN MARKETING PLANS</a:t>
            </a:r>
          </a:p>
          <a:p>
            <a:pPr>
              <a:buFont typeface="Wingdings" panose="05000000000000000000" pitchFamily="2" charset="2"/>
              <a:buChar char="§"/>
            </a:pPr>
            <a:r>
              <a:rPr lang="en-US" sz="2000" b="1" dirty="0">
                <a:latin typeface="Arial Narrow" panose="020B0606020202030204" pitchFamily="34" charset="0"/>
              </a:rPr>
              <a:t>ON-GOING TRAINING &amp; GUEST SPEAKERS</a:t>
            </a:r>
            <a:endParaRPr lang="en-US" sz="1600" b="1" dirty="0">
              <a:latin typeface="Arial Narrow" panose="020B0606020202030204" pitchFamily="34" charset="0"/>
            </a:endParaRPr>
          </a:p>
        </p:txBody>
      </p:sp>
      <p:sp>
        <p:nvSpPr>
          <p:cNvPr id="2" name="Content Placeholder 2">
            <a:extLst>
              <a:ext uri="{FF2B5EF4-FFF2-40B4-BE49-F238E27FC236}">
                <a16:creationId xmlns:a16="http://schemas.microsoft.com/office/drawing/2014/main" id="{B74C1C2F-A6C6-4F30-7CC7-B69C181732D7}"/>
              </a:ext>
            </a:extLst>
          </p:cNvPr>
          <p:cNvSpPr>
            <a:spLocks noGrp="1"/>
          </p:cNvSpPr>
          <p:nvPr>
            <p:ph idx="1"/>
          </p:nvPr>
        </p:nvSpPr>
        <p:spPr>
          <a:xfrm>
            <a:off x="234192" y="509054"/>
            <a:ext cx="3702958" cy="810814"/>
          </a:xfrm>
          <a:solidFill>
            <a:schemeClr val="bg1"/>
          </a:solidFill>
        </p:spPr>
        <p:txBody>
          <a:bodyPr>
            <a:normAutofit/>
          </a:bodyPr>
          <a:lstStyle/>
          <a:p>
            <a:r>
              <a:rPr lang="en-US" b="1" dirty="0">
                <a:latin typeface="Arial Narrow" panose="020B0606020202030204" pitchFamily="34" charset="0"/>
              </a:rPr>
              <a:t>ORB REVIT UPDATES</a:t>
            </a:r>
          </a:p>
        </p:txBody>
      </p:sp>
      <p:pic>
        <p:nvPicPr>
          <p:cNvPr id="4" name="Picture 3">
            <a:extLst>
              <a:ext uri="{FF2B5EF4-FFF2-40B4-BE49-F238E27FC236}">
                <a16:creationId xmlns:a16="http://schemas.microsoft.com/office/drawing/2014/main" id="{37FB597D-F33E-DC31-506B-B98722C45C3E}"/>
              </a:ext>
            </a:extLst>
          </p:cNvPr>
          <p:cNvPicPr>
            <a:picLocks noChangeAspect="1"/>
          </p:cNvPicPr>
          <p:nvPr/>
        </p:nvPicPr>
        <p:blipFill rotWithShape="1">
          <a:blip r:embed="rId3"/>
          <a:srcRect l="2891" t="7423" r="3987" b="4127"/>
          <a:stretch/>
        </p:blipFill>
        <p:spPr>
          <a:xfrm>
            <a:off x="5619750" y="0"/>
            <a:ext cx="5579248" cy="6858000"/>
          </a:xfrm>
          <a:prstGeom prst="rect">
            <a:avLst/>
          </a:prstGeom>
        </p:spPr>
      </p:pic>
      <p:pic>
        <p:nvPicPr>
          <p:cNvPr id="3" name="Picture 2">
            <a:extLst>
              <a:ext uri="{FF2B5EF4-FFF2-40B4-BE49-F238E27FC236}">
                <a16:creationId xmlns:a16="http://schemas.microsoft.com/office/drawing/2014/main" id="{A4B98B5C-0225-F1F9-B91D-73A03A55F1C9}"/>
              </a:ext>
            </a:extLst>
          </p:cNvPr>
          <p:cNvPicPr>
            <a:picLocks noChangeAspect="1"/>
          </p:cNvPicPr>
          <p:nvPr/>
        </p:nvPicPr>
        <p:blipFill rotWithShape="1">
          <a:blip r:embed="rId4"/>
          <a:srcRect l="8085" t="16918" r="3718" b="6081"/>
          <a:stretch/>
        </p:blipFill>
        <p:spPr>
          <a:xfrm>
            <a:off x="4419108" y="7668814"/>
            <a:ext cx="7772892" cy="4391025"/>
          </a:xfrm>
          <a:prstGeom prst="rect">
            <a:avLst/>
          </a:prstGeom>
        </p:spPr>
      </p:pic>
      <p:pic>
        <p:nvPicPr>
          <p:cNvPr id="5" name="Picture 4">
            <a:extLst>
              <a:ext uri="{FF2B5EF4-FFF2-40B4-BE49-F238E27FC236}">
                <a16:creationId xmlns:a16="http://schemas.microsoft.com/office/drawing/2014/main" id="{16A3016C-BA13-5ECD-2512-47DC2A039852}"/>
              </a:ext>
            </a:extLst>
          </p:cNvPr>
          <p:cNvPicPr>
            <a:picLocks noChangeAspect="1"/>
          </p:cNvPicPr>
          <p:nvPr/>
        </p:nvPicPr>
        <p:blipFill>
          <a:blip r:embed="rId5"/>
          <a:stretch>
            <a:fillRect/>
          </a:stretch>
        </p:blipFill>
        <p:spPr>
          <a:xfrm>
            <a:off x="4643191" y="-3895413"/>
            <a:ext cx="7324725" cy="2791218"/>
          </a:xfrm>
          <a:prstGeom prst="rect">
            <a:avLst/>
          </a:prstGeom>
        </p:spPr>
      </p:pic>
      <p:sp>
        <p:nvSpPr>
          <p:cNvPr id="6" name="Rectangle 5">
            <a:extLst>
              <a:ext uri="{FF2B5EF4-FFF2-40B4-BE49-F238E27FC236}">
                <a16:creationId xmlns:a16="http://schemas.microsoft.com/office/drawing/2014/main" id="{0C4D658A-AF3F-2713-950C-2E40F3C34D0A}"/>
              </a:ext>
            </a:extLst>
          </p:cNvPr>
          <p:cNvSpPr/>
          <p:nvPr/>
        </p:nvSpPr>
        <p:spPr>
          <a:xfrm>
            <a:off x="234192" y="2130682"/>
            <a:ext cx="2730681" cy="330200"/>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835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advClick="0">
        <p159:morph option="byObject"/>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a:extLst>
              <a:ext uri="{FF2B5EF4-FFF2-40B4-BE49-F238E27FC236}">
                <a16:creationId xmlns:a16="http://schemas.microsoft.com/office/drawing/2014/main" id="{3EB25CC8-7BD7-D216-3032-77F83FF7E0A0}"/>
              </a:ext>
            </a:extLst>
          </p:cNvPr>
          <p:cNvSpPr txBox="1">
            <a:spLocks/>
          </p:cNvSpPr>
          <p:nvPr/>
        </p:nvSpPr>
        <p:spPr>
          <a:xfrm>
            <a:off x="234192" y="1319868"/>
            <a:ext cx="4499733" cy="502907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Narrow" panose="020B0606020202030204" pitchFamily="34" charset="0"/>
              </a:rPr>
              <a:t>ORB PROGRAMS</a:t>
            </a:r>
          </a:p>
          <a:p>
            <a:pPr>
              <a:buFont typeface="Wingdings" panose="05000000000000000000" pitchFamily="2" charset="2"/>
              <a:buChar char="§"/>
            </a:pPr>
            <a:r>
              <a:rPr lang="en-US" sz="2000" b="1" dirty="0">
                <a:latin typeface="Arial Narrow" panose="020B0606020202030204" pitchFamily="34" charset="0"/>
              </a:rPr>
              <a:t>PROJECT SUBMITTAL TRACKER</a:t>
            </a:r>
          </a:p>
          <a:p>
            <a:pPr>
              <a:buFont typeface="Wingdings" panose="05000000000000000000" pitchFamily="2" charset="2"/>
              <a:buChar char="§"/>
            </a:pPr>
            <a:r>
              <a:rPr lang="en-US" sz="2000" b="1" dirty="0">
                <a:latin typeface="Arial Narrow" panose="020B0606020202030204" pitchFamily="34" charset="0"/>
              </a:rPr>
              <a:t>PROJECT TRACKER</a:t>
            </a:r>
          </a:p>
          <a:p>
            <a:pPr>
              <a:buFont typeface="Wingdings" panose="05000000000000000000" pitchFamily="2" charset="2"/>
              <a:buChar char="§"/>
            </a:pPr>
            <a:r>
              <a:rPr lang="en-US" sz="2000" b="1" dirty="0">
                <a:latin typeface="Arial Narrow" panose="020B0606020202030204" pitchFamily="34" charset="0"/>
              </a:rPr>
              <a:t>LICENSING GOALS</a:t>
            </a:r>
          </a:p>
          <a:p>
            <a:pPr>
              <a:buFont typeface="Wingdings" panose="05000000000000000000" pitchFamily="2" charset="2"/>
              <a:buChar char="§"/>
            </a:pPr>
            <a:r>
              <a:rPr lang="en-US" sz="2000" b="1" dirty="0">
                <a:latin typeface="Arial Narrow" panose="020B0606020202030204" pitchFamily="34" charset="0"/>
              </a:rPr>
              <a:t>EMPLOYEE RECOGNITION PROGRAM</a:t>
            </a:r>
          </a:p>
          <a:p>
            <a:pPr>
              <a:buFont typeface="Wingdings" panose="05000000000000000000" pitchFamily="2" charset="2"/>
              <a:buChar char="§"/>
            </a:pPr>
            <a:r>
              <a:rPr lang="en-US" sz="2000" b="1" dirty="0">
                <a:latin typeface="Arial Narrow" panose="020B0606020202030204" pitchFamily="34" charset="0"/>
              </a:rPr>
              <a:t>QA / QC EVALUATIONS AT EACH PROJECT PHASE</a:t>
            </a:r>
          </a:p>
          <a:p>
            <a:pPr>
              <a:buFont typeface="Wingdings" panose="05000000000000000000" pitchFamily="2" charset="2"/>
              <a:buChar char="§"/>
            </a:pPr>
            <a:r>
              <a:rPr lang="en-US" sz="2000" b="1" dirty="0">
                <a:latin typeface="Arial Narrow" panose="020B0606020202030204" pitchFamily="34" charset="0"/>
              </a:rPr>
              <a:t>CONSULTANT CHECKLISTS</a:t>
            </a:r>
          </a:p>
          <a:p>
            <a:pPr>
              <a:buFont typeface="Wingdings" panose="05000000000000000000" pitchFamily="2" charset="2"/>
              <a:buChar char="§"/>
            </a:pPr>
            <a:r>
              <a:rPr lang="en-US" sz="2000" b="1" dirty="0">
                <a:latin typeface="Arial Narrow" panose="020B0606020202030204" pitchFamily="34" charset="0"/>
              </a:rPr>
              <a:t>TWINMOTION RENDERINGS</a:t>
            </a:r>
          </a:p>
          <a:p>
            <a:pPr>
              <a:buFont typeface="Wingdings" panose="05000000000000000000" pitchFamily="2" charset="2"/>
              <a:buChar char="§"/>
            </a:pPr>
            <a:r>
              <a:rPr lang="en-US" sz="2000" b="1" dirty="0">
                <a:latin typeface="Arial Narrow" panose="020B0606020202030204" pitchFamily="34" charset="0"/>
              </a:rPr>
              <a:t>SITE PLAN MARKETING PLANS</a:t>
            </a:r>
          </a:p>
          <a:p>
            <a:pPr>
              <a:buFont typeface="Wingdings" panose="05000000000000000000" pitchFamily="2" charset="2"/>
              <a:buChar char="§"/>
            </a:pPr>
            <a:r>
              <a:rPr lang="en-US" sz="2000" b="1" dirty="0">
                <a:latin typeface="Arial Narrow" panose="020B0606020202030204" pitchFamily="34" charset="0"/>
              </a:rPr>
              <a:t>ON-GOING TRAINING &amp; GUEST SPEAKERS</a:t>
            </a:r>
            <a:endParaRPr lang="en-US" sz="1600" b="1" dirty="0">
              <a:latin typeface="Arial Narrow" panose="020B0606020202030204" pitchFamily="34" charset="0"/>
            </a:endParaRPr>
          </a:p>
        </p:txBody>
      </p:sp>
      <p:sp>
        <p:nvSpPr>
          <p:cNvPr id="2" name="Content Placeholder 2">
            <a:extLst>
              <a:ext uri="{FF2B5EF4-FFF2-40B4-BE49-F238E27FC236}">
                <a16:creationId xmlns:a16="http://schemas.microsoft.com/office/drawing/2014/main" id="{B74C1C2F-A6C6-4F30-7CC7-B69C181732D7}"/>
              </a:ext>
            </a:extLst>
          </p:cNvPr>
          <p:cNvSpPr>
            <a:spLocks noGrp="1"/>
          </p:cNvSpPr>
          <p:nvPr>
            <p:ph idx="1"/>
          </p:nvPr>
        </p:nvSpPr>
        <p:spPr>
          <a:xfrm>
            <a:off x="234192" y="509054"/>
            <a:ext cx="3702958" cy="810814"/>
          </a:xfrm>
          <a:solidFill>
            <a:schemeClr val="bg1"/>
          </a:solidFill>
        </p:spPr>
        <p:txBody>
          <a:bodyPr>
            <a:normAutofit/>
          </a:bodyPr>
          <a:lstStyle/>
          <a:p>
            <a:r>
              <a:rPr lang="en-US" b="1" dirty="0">
                <a:latin typeface="Arial Narrow" panose="020B0606020202030204" pitchFamily="34" charset="0"/>
              </a:rPr>
              <a:t>ORB REVIT UPDATES</a:t>
            </a:r>
          </a:p>
        </p:txBody>
      </p:sp>
      <p:pic>
        <p:nvPicPr>
          <p:cNvPr id="4" name="Picture 3">
            <a:extLst>
              <a:ext uri="{FF2B5EF4-FFF2-40B4-BE49-F238E27FC236}">
                <a16:creationId xmlns:a16="http://schemas.microsoft.com/office/drawing/2014/main" id="{E4549A21-A528-546A-47C2-46EA5757E6BF}"/>
              </a:ext>
            </a:extLst>
          </p:cNvPr>
          <p:cNvPicPr>
            <a:picLocks noChangeAspect="1"/>
          </p:cNvPicPr>
          <p:nvPr/>
        </p:nvPicPr>
        <p:blipFill>
          <a:blip r:embed="rId3"/>
          <a:stretch>
            <a:fillRect/>
          </a:stretch>
        </p:blipFill>
        <p:spPr>
          <a:xfrm>
            <a:off x="4733925" y="1932072"/>
            <a:ext cx="7324725" cy="2791218"/>
          </a:xfrm>
          <a:prstGeom prst="rect">
            <a:avLst/>
          </a:prstGeom>
        </p:spPr>
      </p:pic>
      <p:pic>
        <p:nvPicPr>
          <p:cNvPr id="3" name="Picture 2">
            <a:extLst>
              <a:ext uri="{FF2B5EF4-FFF2-40B4-BE49-F238E27FC236}">
                <a16:creationId xmlns:a16="http://schemas.microsoft.com/office/drawing/2014/main" id="{42ECA69E-B33C-B3F0-7BAC-D28C99C33C72}"/>
              </a:ext>
            </a:extLst>
          </p:cNvPr>
          <p:cNvPicPr>
            <a:picLocks noChangeAspect="1"/>
          </p:cNvPicPr>
          <p:nvPr/>
        </p:nvPicPr>
        <p:blipFill rotWithShape="1">
          <a:blip r:embed="rId4"/>
          <a:srcRect l="2891" t="7423" r="3987" b="4127"/>
          <a:stretch/>
        </p:blipFill>
        <p:spPr>
          <a:xfrm>
            <a:off x="5606663" y="8095544"/>
            <a:ext cx="5579248" cy="6858000"/>
          </a:xfrm>
          <a:prstGeom prst="rect">
            <a:avLst/>
          </a:prstGeom>
        </p:spPr>
      </p:pic>
      <p:pic>
        <p:nvPicPr>
          <p:cNvPr id="5" name="Picture 4">
            <a:extLst>
              <a:ext uri="{FF2B5EF4-FFF2-40B4-BE49-F238E27FC236}">
                <a16:creationId xmlns:a16="http://schemas.microsoft.com/office/drawing/2014/main" id="{45CCF426-5425-A8F3-BF11-9204F2B204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550" y="-4829114"/>
            <a:ext cx="7658100" cy="38290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BBC63DD-B9AC-966C-BDBB-5CF0B9688F7C}"/>
              </a:ext>
            </a:extLst>
          </p:cNvPr>
          <p:cNvSpPr/>
          <p:nvPr/>
        </p:nvSpPr>
        <p:spPr>
          <a:xfrm>
            <a:off x="234192" y="2529609"/>
            <a:ext cx="3702958" cy="330200"/>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710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advClick="0">
        <p159:morph option="byObject"/>
      </p:transition>
    </mc:Choice>
    <mc:Fallback xmlns="">
      <p:transition spd="slow"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a:extLst>
              <a:ext uri="{FF2B5EF4-FFF2-40B4-BE49-F238E27FC236}">
                <a16:creationId xmlns:a16="http://schemas.microsoft.com/office/drawing/2014/main" id="{3EB25CC8-7BD7-D216-3032-77F83FF7E0A0}"/>
              </a:ext>
            </a:extLst>
          </p:cNvPr>
          <p:cNvSpPr txBox="1">
            <a:spLocks/>
          </p:cNvSpPr>
          <p:nvPr/>
        </p:nvSpPr>
        <p:spPr>
          <a:xfrm>
            <a:off x="234192" y="1319868"/>
            <a:ext cx="4499733" cy="502907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Narrow" panose="020B0606020202030204" pitchFamily="34" charset="0"/>
              </a:rPr>
              <a:t>ORB PROGRAMS</a:t>
            </a:r>
          </a:p>
          <a:p>
            <a:pPr>
              <a:buFont typeface="Wingdings" panose="05000000000000000000" pitchFamily="2" charset="2"/>
              <a:buChar char="§"/>
            </a:pPr>
            <a:r>
              <a:rPr lang="en-US" sz="2000" b="1" dirty="0">
                <a:latin typeface="Arial Narrow" panose="020B0606020202030204" pitchFamily="34" charset="0"/>
              </a:rPr>
              <a:t>PROJECT SUBMITTAL TRACKER</a:t>
            </a:r>
          </a:p>
          <a:p>
            <a:pPr>
              <a:buFont typeface="Wingdings" panose="05000000000000000000" pitchFamily="2" charset="2"/>
              <a:buChar char="§"/>
            </a:pPr>
            <a:r>
              <a:rPr lang="en-US" sz="2000" b="1" dirty="0">
                <a:latin typeface="Arial Narrow" panose="020B0606020202030204" pitchFamily="34" charset="0"/>
              </a:rPr>
              <a:t>PROJECT TRACKER</a:t>
            </a:r>
          </a:p>
          <a:p>
            <a:pPr>
              <a:buFont typeface="Wingdings" panose="05000000000000000000" pitchFamily="2" charset="2"/>
              <a:buChar char="§"/>
            </a:pPr>
            <a:r>
              <a:rPr lang="en-US" sz="2000" b="1" dirty="0">
                <a:latin typeface="Arial Narrow" panose="020B0606020202030204" pitchFamily="34" charset="0"/>
              </a:rPr>
              <a:t>LICENSING GOALS</a:t>
            </a:r>
          </a:p>
          <a:p>
            <a:pPr>
              <a:buFont typeface="Wingdings" panose="05000000000000000000" pitchFamily="2" charset="2"/>
              <a:buChar char="§"/>
            </a:pPr>
            <a:r>
              <a:rPr lang="en-US" sz="2000" b="1" dirty="0">
                <a:latin typeface="Arial Narrow" panose="020B0606020202030204" pitchFamily="34" charset="0"/>
              </a:rPr>
              <a:t>EMPLOYEE RECOGNITION PROGRAM</a:t>
            </a:r>
          </a:p>
          <a:p>
            <a:pPr>
              <a:buFont typeface="Wingdings" panose="05000000000000000000" pitchFamily="2" charset="2"/>
              <a:buChar char="§"/>
            </a:pPr>
            <a:r>
              <a:rPr lang="en-US" sz="2000" b="1" dirty="0">
                <a:latin typeface="Arial Narrow" panose="020B0606020202030204" pitchFamily="34" charset="0"/>
              </a:rPr>
              <a:t>QA / QC EVALUATIONS AT EACH PROJECT PHASE</a:t>
            </a:r>
          </a:p>
          <a:p>
            <a:pPr>
              <a:buFont typeface="Wingdings" panose="05000000000000000000" pitchFamily="2" charset="2"/>
              <a:buChar char="§"/>
            </a:pPr>
            <a:r>
              <a:rPr lang="en-US" sz="2000" b="1" dirty="0">
                <a:latin typeface="Arial Narrow" panose="020B0606020202030204" pitchFamily="34" charset="0"/>
              </a:rPr>
              <a:t>CONSULTANT CHECKLISTS</a:t>
            </a:r>
          </a:p>
          <a:p>
            <a:pPr>
              <a:buFont typeface="Wingdings" panose="05000000000000000000" pitchFamily="2" charset="2"/>
              <a:buChar char="§"/>
            </a:pPr>
            <a:r>
              <a:rPr lang="en-US" sz="2000" b="1" dirty="0">
                <a:latin typeface="Arial Narrow" panose="020B0606020202030204" pitchFamily="34" charset="0"/>
              </a:rPr>
              <a:t>TWINMOTION RENDERINGS</a:t>
            </a:r>
          </a:p>
          <a:p>
            <a:pPr>
              <a:buFont typeface="Wingdings" panose="05000000000000000000" pitchFamily="2" charset="2"/>
              <a:buChar char="§"/>
            </a:pPr>
            <a:r>
              <a:rPr lang="en-US" sz="2000" b="1" dirty="0">
                <a:latin typeface="Arial Narrow" panose="020B0606020202030204" pitchFamily="34" charset="0"/>
              </a:rPr>
              <a:t>SITE PLAN MARKETING PLANS</a:t>
            </a:r>
          </a:p>
          <a:p>
            <a:pPr>
              <a:buFont typeface="Wingdings" panose="05000000000000000000" pitchFamily="2" charset="2"/>
              <a:buChar char="§"/>
            </a:pPr>
            <a:r>
              <a:rPr lang="en-US" sz="2000" b="1" dirty="0">
                <a:latin typeface="Arial Narrow" panose="020B0606020202030204" pitchFamily="34" charset="0"/>
              </a:rPr>
              <a:t>ON-GOING TRAINING &amp; GUEST SPEAKERS</a:t>
            </a:r>
            <a:endParaRPr lang="en-US" sz="1600" b="1" dirty="0">
              <a:latin typeface="Arial Narrow" panose="020B0606020202030204" pitchFamily="34" charset="0"/>
            </a:endParaRPr>
          </a:p>
        </p:txBody>
      </p:sp>
      <p:sp>
        <p:nvSpPr>
          <p:cNvPr id="2" name="Content Placeholder 2">
            <a:extLst>
              <a:ext uri="{FF2B5EF4-FFF2-40B4-BE49-F238E27FC236}">
                <a16:creationId xmlns:a16="http://schemas.microsoft.com/office/drawing/2014/main" id="{B74C1C2F-A6C6-4F30-7CC7-B69C181732D7}"/>
              </a:ext>
            </a:extLst>
          </p:cNvPr>
          <p:cNvSpPr>
            <a:spLocks noGrp="1"/>
          </p:cNvSpPr>
          <p:nvPr>
            <p:ph idx="1"/>
          </p:nvPr>
        </p:nvSpPr>
        <p:spPr>
          <a:xfrm>
            <a:off x="234192" y="509054"/>
            <a:ext cx="3702958" cy="810814"/>
          </a:xfrm>
          <a:solidFill>
            <a:schemeClr val="bg1"/>
          </a:solidFill>
        </p:spPr>
        <p:txBody>
          <a:bodyPr>
            <a:normAutofit/>
          </a:bodyPr>
          <a:lstStyle/>
          <a:p>
            <a:r>
              <a:rPr lang="en-US" b="1" dirty="0">
                <a:latin typeface="Arial Narrow" panose="020B0606020202030204" pitchFamily="34" charset="0"/>
              </a:rPr>
              <a:t>ORB REVIT UPDATES</a:t>
            </a:r>
          </a:p>
        </p:txBody>
      </p:sp>
      <p:pic>
        <p:nvPicPr>
          <p:cNvPr id="3" name="Picture 2">
            <a:extLst>
              <a:ext uri="{FF2B5EF4-FFF2-40B4-BE49-F238E27FC236}">
                <a16:creationId xmlns:a16="http://schemas.microsoft.com/office/drawing/2014/main" id="{2D4F2E87-B77F-5C27-5E8A-31E4F0BD6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1514475"/>
            <a:ext cx="7658100" cy="3829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604B3B9-9F2D-392E-AD89-A3C68F17DF29}"/>
              </a:ext>
            </a:extLst>
          </p:cNvPr>
          <p:cNvPicPr>
            <a:picLocks noChangeAspect="1"/>
          </p:cNvPicPr>
          <p:nvPr/>
        </p:nvPicPr>
        <p:blipFill>
          <a:blip r:embed="rId4"/>
          <a:stretch>
            <a:fillRect/>
          </a:stretch>
        </p:blipFill>
        <p:spPr>
          <a:xfrm>
            <a:off x="4700587" y="8778145"/>
            <a:ext cx="7324725" cy="2791218"/>
          </a:xfrm>
          <a:prstGeom prst="rect">
            <a:avLst/>
          </a:prstGeom>
        </p:spPr>
      </p:pic>
      <p:pic>
        <p:nvPicPr>
          <p:cNvPr id="5" name="Picture 4">
            <a:extLst>
              <a:ext uri="{FF2B5EF4-FFF2-40B4-BE49-F238E27FC236}">
                <a16:creationId xmlns:a16="http://schemas.microsoft.com/office/drawing/2014/main" id="{9B50BA60-A818-6A86-DACE-97A5234C0DCC}"/>
              </a:ext>
            </a:extLst>
          </p:cNvPr>
          <p:cNvPicPr>
            <a:picLocks noChangeAspect="1"/>
          </p:cNvPicPr>
          <p:nvPr/>
        </p:nvPicPr>
        <p:blipFill>
          <a:blip r:embed="rId5"/>
          <a:stretch>
            <a:fillRect/>
          </a:stretch>
        </p:blipFill>
        <p:spPr>
          <a:xfrm>
            <a:off x="4429125" y="-7015273"/>
            <a:ext cx="7642983" cy="5905942"/>
          </a:xfrm>
          <a:prstGeom prst="rect">
            <a:avLst/>
          </a:prstGeom>
        </p:spPr>
      </p:pic>
      <p:sp>
        <p:nvSpPr>
          <p:cNvPr id="6" name="Rectangle 5">
            <a:extLst>
              <a:ext uri="{FF2B5EF4-FFF2-40B4-BE49-F238E27FC236}">
                <a16:creationId xmlns:a16="http://schemas.microsoft.com/office/drawing/2014/main" id="{FCBC9B38-437A-E0D1-BD1E-5DAFF100FA7F}"/>
              </a:ext>
            </a:extLst>
          </p:cNvPr>
          <p:cNvSpPr/>
          <p:nvPr/>
        </p:nvSpPr>
        <p:spPr>
          <a:xfrm>
            <a:off x="234191" y="2924464"/>
            <a:ext cx="4247754" cy="330200"/>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104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advClick="0">
        <p159:morph option="byObject"/>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a:extLst>
              <a:ext uri="{FF2B5EF4-FFF2-40B4-BE49-F238E27FC236}">
                <a16:creationId xmlns:a16="http://schemas.microsoft.com/office/drawing/2014/main" id="{3EB25CC8-7BD7-D216-3032-77F83FF7E0A0}"/>
              </a:ext>
            </a:extLst>
          </p:cNvPr>
          <p:cNvSpPr txBox="1">
            <a:spLocks/>
          </p:cNvSpPr>
          <p:nvPr/>
        </p:nvSpPr>
        <p:spPr>
          <a:xfrm>
            <a:off x="234192" y="1319868"/>
            <a:ext cx="4499733" cy="502907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Narrow" panose="020B0606020202030204" pitchFamily="34" charset="0"/>
              </a:rPr>
              <a:t>ORB PROGRAMS</a:t>
            </a:r>
          </a:p>
          <a:p>
            <a:pPr>
              <a:buFont typeface="Wingdings" panose="05000000000000000000" pitchFamily="2" charset="2"/>
              <a:buChar char="§"/>
            </a:pPr>
            <a:r>
              <a:rPr lang="en-US" sz="2000" b="1" dirty="0">
                <a:latin typeface="Arial Narrow" panose="020B0606020202030204" pitchFamily="34" charset="0"/>
              </a:rPr>
              <a:t>PROJECT SUBMITTAL TRACKER</a:t>
            </a:r>
          </a:p>
          <a:p>
            <a:pPr>
              <a:buFont typeface="Wingdings" panose="05000000000000000000" pitchFamily="2" charset="2"/>
              <a:buChar char="§"/>
            </a:pPr>
            <a:r>
              <a:rPr lang="en-US" sz="2000" b="1" dirty="0">
                <a:latin typeface="Arial Narrow" panose="020B0606020202030204" pitchFamily="34" charset="0"/>
              </a:rPr>
              <a:t>PROJECT TRACKER</a:t>
            </a:r>
          </a:p>
          <a:p>
            <a:pPr>
              <a:buFont typeface="Wingdings" panose="05000000000000000000" pitchFamily="2" charset="2"/>
              <a:buChar char="§"/>
            </a:pPr>
            <a:r>
              <a:rPr lang="en-US" sz="2000" b="1" dirty="0">
                <a:latin typeface="Arial Narrow" panose="020B0606020202030204" pitchFamily="34" charset="0"/>
              </a:rPr>
              <a:t>LICENSING GOALS</a:t>
            </a:r>
          </a:p>
          <a:p>
            <a:pPr>
              <a:buFont typeface="Wingdings" panose="05000000000000000000" pitchFamily="2" charset="2"/>
              <a:buChar char="§"/>
            </a:pPr>
            <a:r>
              <a:rPr lang="en-US" sz="2000" b="1" dirty="0">
                <a:latin typeface="Arial Narrow" panose="020B0606020202030204" pitchFamily="34" charset="0"/>
              </a:rPr>
              <a:t>EMPLOYEE RECOGNITION PROGRAM</a:t>
            </a:r>
          </a:p>
          <a:p>
            <a:pPr>
              <a:buFont typeface="Wingdings" panose="05000000000000000000" pitchFamily="2" charset="2"/>
              <a:buChar char="§"/>
            </a:pPr>
            <a:r>
              <a:rPr lang="en-US" sz="2000" b="1" dirty="0">
                <a:latin typeface="Arial Narrow" panose="020B0606020202030204" pitchFamily="34" charset="0"/>
              </a:rPr>
              <a:t>QA / QC EVALUATIONS AT EACH PROJECT PHASE</a:t>
            </a:r>
          </a:p>
          <a:p>
            <a:pPr>
              <a:buFont typeface="Wingdings" panose="05000000000000000000" pitchFamily="2" charset="2"/>
              <a:buChar char="§"/>
            </a:pPr>
            <a:r>
              <a:rPr lang="en-US" sz="2000" b="1" dirty="0">
                <a:latin typeface="Arial Narrow" panose="020B0606020202030204" pitchFamily="34" charset="0"/>
              </a:rPr>
              <a:t>CONSULTANT CHECKLISTS</a:t>
            </a:r>
          </a:p>
          <a:p>
            <a:pPr>
              <a:buFont typeface="Wingdings" panose="05000000000000000000" pitchFamily="2" charset="2"/>
              <a:buChar char="§"/>
            </a:pPr>
            <a:r>
              <a:rPr lang="en-US" sz="2000" b="1" dirty="0">
                <a:latin typeface="Arial Narrow" panose="020B0606020202030204" pitchFamily="34" charset="0"/>
              </a:rPr>
              <a:t>TWINMOTION RENDERINGS</a:t>
            </a:r>
          </a:p>
          <a:p>
            <a:pPr>
              <a:buFont typeface="Wingdings" panose="05000000000000000000" pitchFamily="2" charset="2"/>
              <a:buChar char="§"/>
            </a:pPr>
            <a:r>
              <a:rPr lang="en-US" sz="2000" b="1" dirty="0">
                <a:latin typeface="Arial Narrow" panose="020B0606020202030204" pitchFamily="34" charset="0"/>
              </a:rPr>
              <a:t>SITE PLAN MARKETING PLANS</a:t>
            </a:r>
          </a:p>
          <a:p>
            <a:pPr>
              <a:buFont typeface="Wingdings" panose="05000000000000000000" pitchFamily="2" charset="2"/>
              <a:buChar char="§"/>
            </a:pPr>
            <a:r>
              <a:rPr lang="en-US" sz="2000" b="1" dirty="0">
                <a:latin typeface="Arial Narrow" panose="020B0606020202030204" pitchFamily="34" charset="0"/>
              </a:rPr>
              <a:t>ON-GOING TRAINING &amp; GUEST SPEAKERS</a:t>
            </a:r>
            <a:endParaRPr lang="en-US" sz="1600" b="1" dirty="0">
              <a:latin typeface="Arial Narrow" panose="020B0606020202030204" pitchFamily="34" charset="0"/>
            </a:endParaRPr>
          </a:p>
        </p:txBody>
      </p:sp>
      <p:sp>
        <p:nvSpPr>
          <p:cNvPr id="2" name="Content Placeholder 2">
            <a:extLst>
              <a:ext uri="{FF2B5EF4-FFF2-40B4-BE49-F238E27FC236}">
                <a16:creationId xmlns:a16="http://schemas.microsoft.com/office/drawing/2014/main" id="{B74C1C2F-A6C6-4F30-7CC7-B69C181732D7}"/>
              </a:ext>
            </a:extLst>
          </p:cNvPr>
          <p:cNvSpPr>
            <a:spLocks noGrp="1"/>
          </p:cNvSpPr>
          <p:nvPr>
            <p:ph idx="1"/>
          </p:nvPr>
        </p:nvSpPr>
        <p:spPr>
          <a:xfrm>
            <a:off x="234192" y="509054"/>
            <a:ext cx="3702958" cy="810814"/>
          </a:xfrm>
          <a:solidFill>
            <a:schemeClr val="bg1"/>
          </a:solidFill>
        </p:spPr>
        <p:txBody>
          <a:bodyPr>
            <a:normAutofit/>
          </a:bodyPr>
          <a:lstStyle/>
          <a:p>
            <a:r>
              <a:rPr lang="en-US" b="1" dirty="0">
                <a:latin typeface="Arial Narrow" panose="020B0606020202030204" pitchFamily="34" charset="0"/>
              </a:rPr>
              <a:t>ORB REVIT UPDATES</a:t>
            </a:r>
          </a:p>
        </p:txBody>
      </p:sp>
      <p:pic>
        <p:nvPicPr>
          <p:cNvPr id="3" name="Picture 2">
            <a:extLst>
              <a:ext uri="{FF2B5EF4-FFF2-40B4-BE49-F238E27FC236}">
                <a16:creationId xmlns:a16="http://schemas.microsoft.com/office/drawing/2014/main" id="{957B2A52-71AD-07C4-5E87-B481DB398D0A}"/>
              </a:ext>
            </a:extLst>
          </p:cNvPr>
          <p:cNvPicPr>
            <a:picLocks noChangeAspect="1"/>
          </p:cNvPicPr>
          <p:nvPr/>
        </p:nvPicPr>
        <p:blipFill>
          <a:blip r:embed="rId3"/>
          <a:stretch>
            <a:fillRect/>
          </a:stretch>
        </p:blipFill>
        <p:spPr>
          <a:xfrm>
            <a:off x="4429125" y="443004"/>
            <a:ext cx="7642983" cy="5905942"/>
          </a:xfrm>
          <a:prstGeom prst="rect">
            <a:avLst/>
          </a:prstGeom>
        </p:spPr>
      </p:pic>
      <p:pic>
        <p:nvPicPr>
          <p:cNvPr id="5" name="Picture 4">
            <a:extLst>
              <a:ext uri="{FF2B5EF4-FFF2-40B4-BE49-F238E27FC236}">
                <a16:creationId xmlns:a16="http://schemas.microsoft.com/office/drawing/2014/main" id="{332335D0-C8D9-7089-877E-12006304D7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8660943"/>
            <a:ext cx="7658100" cy="38290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ABA222E-C72D-2802-5382-21C7E3D98FE1}"/>
              </a:ext>
            </a:extLst>
          </p:cNvPr>
          <p:cNvPicPr>
            <a:picLocks noChangeAspect="1"/>
          </p:cNvPicPr>
          <p:nvPr/>
        </p:nvPicPr>
        <p:blipFill>
          <a:blip r:embed="rId5"/>
          <a:stretch>
            <a:fillRect/>
          </a:stretch>
        </p:blipFill>
        <p:spPr>
          <a:xfrm>
            <a:off x="5602666" y="-7566512"/>
            <a:ext cx="5295900" cy="6853517"/>
          </a:xfrm>
          <a:prstGeom prst="rect">
            <a:avLst/>
          </a:prstGeom>
        </p:spPr>
      </p:pic>
      <p:sp>
        <p:nvSpPr>
          <p:cNvPr id="7" name="Rectangle 6">
            <a:extLst>
              <a:ext uri="{FF2B5EF4-FFF2-40B4-BE49-F238E27FC236}">
                <a16:creationId xmlns:a16="http://schemas.microsoft.com/office/drawing/2014/main" id="{1ACB0161-912E-7F1A-506A-92D1006A097E}"/>
              </a:ext>
            </a:extLst>
          </p:cNvPr>
          <p:cNvSpPr/>
          <p:nvPr/>
        </p:nvSpPr>
        <p:spPr>
          <a:xfrm>
            <a:off x="234192" y="3339106"/>
            <a:ext cx="3702958" cy="664857"/>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137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advClick="0">
        <p159:morph option="byObject"/>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a:extLst>
              <a:ext uri="{FF2B5EF4-FFF2-40B4-BE49-F238E27FC236}">
                <a16:creationId xmlns:a16="http://schemas.microsoft.com/office/drawing/2014/main" id="{3EB25CC8-7BD7-D216-3032-77F83FF7E0A0}"/>
              </a:ext>
            </a:extLst>
          </p:cNvPr>
          <p:cNvSpPr txBox="1">
            <a:spLocks/>
          </p:cNvSpPr>
          <p:nvPr/>
        </p:nvSpPr>
        <p:spPr>
          <a:xfrm>
            <a:off x="234192" y="1319868"/>
            <a:ext cx="4499733" cy="502907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Narrow" panose="020B0606020202030204" pitchFamily="34" charset="0"/>
              </a:rPr>
              <a:t>ORB PROGRAMS</a:t>
            </a:r>
          </a:p>
          <a:p>
            <a:pPr>
              <a:buFont typeface="Wingdings" panose="05000000000000000000" pitchFamily="2" charset="2"/>
              <a:buChar char="§"/>
            </a:pPr>
            <a:r>
              <a:rPr lang="en-US" sz="2000" b="1" dirty="0">
                <a:latin typeface="Arial Narrow" panose="020B0606020202030204" pitchFamily="34" charset="0"/>
              </a:rPr>
              <a:t>PROJECT SUBMITTAL TRACKER</a:t>
            </a:r>
          </a:p>
          <a:p>
            <a:pPr>
              <a:buFont typeface="Wingdings" panose="05000000000000000000" pitchFamily="2" charset="2"/>
              <a:buChar char="§"/>
            </a:pPr>
            <a:r>
              <a:rPr lang="en-US" sz="2000" b="1" dirty="0">
                <a:latin typeface="Arial Narrow" panose="020B0606020202030204" pitchFamily="34" charset="0"/>
              </a:rPr>
              <a:t>PROJECT TRACKER</a:t>
            </a:r>
          </a:p>
          <a:p>
            <a:pPr>
              <a:buFont typeface="Wingdings" panose="05000000000000000000" pitchFamily="2" charset="2"/>
              <a:buChar char="§"/>
            </a:pPr>
            <a:r>
              <a:rPr lang="en-US" sz="2000" b="1" dirty="0">
                <a:latin typeface="Arial Narrow" panose="020B0606020202030204" pitchFamily="34" charset="0"/>
              </a:rPr>
              <a:t>LICENSING GOALS</a:t>
            </a:r>
          </a:p>
          <a:p>
            <a:pPr>
              <a:buFont typeface="Wingdings" panose="05000000000000000000" pitchFamily="2" charset="2"/>
              <a:buChar char="§"/>
            </a:pPr>
            <a:r>
              <a:rPr lang="en-US" sz="2000" b="1" dirty="0">
                <a:latin typeface="Arial Narrow" panose="020B0606020202030204" pitchFamily="34" charset="0"/>
              </a:rPr>
              <a:t>EMPLOYEE RECOGNITION PROGRAM</a:t>
            </a:r>
          </a:p>
          <a:p>
            <a:pPr>
              <a:buFont typeface="Wingdings" panose="05000000000000000000" pitchFamily="2" charset="2"/>
              <a:buChar char="§"/>
            </a:pPr>
            <a:r>
              <a:rPr lang="en-US" sz="2000" b="1" dirty="0">
                <a:latin typeface="Arial Narrow" panose="020B0606020202030204" pitchFamily="34" charset="0"/>
              </a:rPr>
              <a:t>QA / QC EVALUATIONS AT EACH PROJECT PHASE</a:t>
            </a:r>
          </a:p>
          <a:p>
            <a:pPr>
              <a:buFont typeface="Wingdings" panose="05000000000000000000" pitchFamily="2" charset="2"/>
              <a:buChar char="§"/>
            </a:pPr>
            <a:r>
              <a:rPr lang="en-US" sz="2000" b="1" dirty="0">
                <a:latin typeface="Arial Narrow" panose="020B0606020202030204" pitchFamily="34" charset="0"/>
              </a:rPr>
              <a:t>CONSULTANT CHECKLISTS</a:t>
            </a:r>
          </a:p>
          <a:p>
            <a:pPr>
              <a:buFont typeface="Wingdings" panose="05000000000000000000" pitchFamily="2" charset="2"/>
              <a:buChar char="§"/>
            </a:pPr>
            <a:r>
              <a:rPr lang="en-US" sz="2000" b="1" dirty="0">
                <a:latin typeface="Arial Narrow" panose="020B0606020202030204" pitchFamily="34" charset="0"/>
              </a:rPr>
              <a:t>TWINMOTION RENDERINGS</a:t>
            </a:r>
          </a:p>
          <a:p>
            <a:pPr>
              <a:buFont typeface="Wingdings" panose="05000000000000000000" pitchFamily="2" charset="2"/>
              <a:buChar char="§"/>
            </a:pPr>
            <a:r>
              <a:rPr lang="en-US" sz="2000" b="1" dirty="0">
                <a:latin typeface="Arial Narrow" panose="020B0606020202030204" pitchFamily="34" charset="0"/>
              </a:rPr>
              <a:t>SITE PLAN MARKETING PLANS</a:t>
            </a:r>
          </a:p>
          <a:p>
            <a:pPr>
              <a:buFont typeface="Wingdings" panose="05000000000000000000" pitchFamily="2" charset="2"/>
              <a:buChar char="§"/>
            </a:pPr>
            <a:r>
              <a:rPr lang="en-US" sz="2000" b="1" dirty="0">
                <a:latin typeface="Arial Narrow" panose="020B0606020202030204" pitchFamily="34" charset="0"/>
              </a:rPr>
              <a:t>ON-GOING TRAINING &amp; GUEST SPEAKERS</a:t>
            </a:r>
            <a:endParaRPr lang="en-US" sz="1600" b="1" dirty="0">
              <a:latin typeface="Arial Narrow" panose="020B0606020202030204" pitchFamily="34" charset="0"/>
            </a:endParaRPr>
          </a:p>
        </p:txBody>
      </p:sp>
      <p:sp>
        <p:nvSpPr>
          <p:cNvPr id="2" name="Content Placeholder 2">
            <a:extLst>
              <a:ext uri="{FF2B5EF4-FFF2-40B4-BE49-F238E27FC236}">
                <a16:creationId xmlns:a16="http://schemas.microsoft.com/office/drawing/2014/main" id="{B74C1C2F-A6C6-4F30-7CC7-B69C181732D7}"/>
              </a:ext>
            </a:extLst>
          </p:cNvPr>
          <p:cNvSpPr>
            <a:spLocks noGrp="1"/>
          </p:cNvSpPr>
          <p:nvPr>
            <p:ph idx="1"/>
          </p:nvPr>
        </p:nvSpPr>
        <p:spPr>
          <a:xfrm>
            <a:off x="234192" y="509054"/>
            <a:ext cx="3702958" cy="810814"/>
          </a:xfrm>
          <a:solidFill>
            <a:schemeClr val="bg1"/>
          </a:solidFill>
        </p:spPr>
        <p:txBody>
          <a:bodyPr>
            <a:normAutofit/>
          </a:bodyPr>
          <a:lstStyle/>
          <a:p>
            <a:r>
              <a:rPr lang="en-US" b="1" dirty="0">
                <a:latin typeface="Arial Narrow" panose="020B0606020202030204" pitchFamily="34" charset="0"/>
              </a:rPr>
              <a:t>ORB REVIT UPDATES</a:t>
            </a:r>
          </a:p>
        </p:txBody>
      </p:sp>
      <p:pic>
        <p:nvPicPr>
          <p:cNvPr id="3" name="Picture 2">
            <a:extLst>
              <a:ext uri="{FF2B5EF4-FFF2-40B4-BE49-F238E27FC236}">
                <a16:creationId xmlns:a16="http://schemas.microsoft.com/office/drawing/2014/main" id="{23B46553-6AD6-A08C-A949-BC420AC2661D}"/>
              </a:ext>
            </a:extLst>
          </p:cNvPr>
          <p:cNvPicPr>
            <a:picLocks noChangeAspect="1"/>
          </p:cNvPicPr>
          <p:nvPr/>
        </p:nvPicPr>
        <p:blipFill>
          <a:blip r:embed="rId3"/>
          <a:stretch>
            <a:fillRect/>
          </a:stretch>
        </p:blipFill>
        <p:spPr>
          <a:xfrm>
            <a:off x="5402035" y="4483"/>
            <a:ext cx="5295900" cy="6853517"/>
          </a:xfrm>
          <a:prstGeom prst="rect">
            <a:avLst/>
          </a:prstGeom>
        </p:spPr>
      </p:pic>
      <p:pic>
        <p:nvPicPr>
          <p:cNvPr id="4" name="Picture 3">
            <a:extLst>
              <a:ext uri="{FF2B5EF4-FFF2-40B4-BE49-F238E27FC236}">
                <a16:creationId xmlns:a16="http://schemas.microsoft.com/office/drawing/2014/main" id="{42A498C6-1225-AB63-54D3-B539C49DFB5C}"/>
              </a:ext>
            </a:extLst>
          </p:cNvPr>
          <p:cNvPicPr>
            <a:picLocks noChangeAspect="1"/>
          </p:cNvPicPr>
          <p:nvPr/>
        </p:nvPicPr>
        <p:blipFill>
          <a:blip r:embed="rId4"/>
          <a:stretch>
            <a:fillRect/>
          </a:stretch>
        </p:blipFill>
        <p:spPr>
          <a:xfrm>
            <a:off x="4628543" y="7668814"/>
            <a:ext cx="7642983" cy="5905942"/>
          </a:xfrm>
          <a:prstGeom prst="rect">
            <a:avLst/>
          </a:prstGeom>
        </p:spPr>
      </p:pic>
      <p:pic>
        <p:nvPicPr>
          <p:cNvPr id="5" name="Picture 4" descr="A building with trees and a street">
            <a:extLst>
              <a:ext uri="{FF2B5EF4-FFF2-40B4-BE49-F238E27FC236}">
                <a16:creationId xmlns:a16="http://schemas.microsoft.com/office/drawing/2014/main" id="{4C59B891-E24F-46D8-B4B7-2CA979981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7150" y="-5529201"/>
            <a:ext cx="7636933" cy="4295775"/>
          </a:xfrm>
          <a:prstGeom prst="rect">
            <a:avLst/>
          </a:prstGeom>
        </p:spPr>
      </p:pic>
      <p:sp>
        <p:nvSpPr>
          <p:cNvPr id="6" name="Rectangle 5">
            <a:extLst>
              <a:ext uri="{FF2B5EF4-FFF2-40B4-BE49-F238E27FC236}">
                <a16:creationId xmlns:a16="http://schemas.microsoft.com/office/drawing/2014/main" id="{644FDE27-F2BA-FB43-6C0D-D979A8121DB1}"/>
              </a:ext>
            </a:extLst>
          </p:cNvPr>
          <p:cNvSpPr/>
          <p:nvPr/>
        </p:nvSpPr>
        <p:spPr>
          <a:xfrm>
            <a:off x="234192" y="4018973"/>
            <a:ext cx="3702958" cy="330200"/>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3992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advClick="0">
        <p159:morph option="byObject"/>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a:extLst>
              <a:ext uri="{FF2B5EF4-FFF2-40B4-BE49-F238E27FC236}">
                <a16:creationId xmlns:a16="http://schemas.microsoft.com/office/drawing/2014/main" id="{3EB25CC8-7BD7-D216-3032-77F83FF7E0A0}"/>
              </a:ext>
            </a:extLst>
          </p:cNvPr>
          <p:cNvSpPr txBox="1">
            <a:spLocks/>
          </p:cNvSpPr>
          <p:nvPr/>
        </p:nvSpPr>
        <p:spPr>
          <a:xfrm>
            <a:off x="234192" y="1319868"/>
            <a:ext cx="4499733" cy="502907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Narrow" panose="020B0606020202030204" pitchFamily="34" charset="0"/>
              </a:rPr>
              <a:t>ORB PROGRAMS</a:t>
            </a:r>
          </a:p>
          <a:p>
            <a:pPr>
              <a:buFont typeface="Wingdings" panose="05000000000000000000" pitchFamily="2" charset="2"/>
              <a:buChar char="§"/>
            </a:pPr>
            <a:r>
              <a:rPr lang="en-US" sz="2000" b="1" dirty="0">
                <a:latin typeface="Arial Narrow" panose="020B0606020202030204" pitchFamily="34" charset="0"/>
              </a:rPr>
              <a:t>PROJECT SUBMITTAL TRACKER</a:t>
            </a:r>
          </a:p>
          <a:p>
            <a:pPr>
              <a:buFont typeface="Wingdings" panose="05000000000000000000" pitchFamily="2" charset="2"/>
              <a:buChar char="§"/>
            </a:pPr>
            <a:r>
              <a:rPr lang="en-US" sz="2000" b="1" dirty="0">
                <a:latin typeface="Arial Narrow" panose="020B0606020202030204" pitchFamily="34" charset="0"/>
              </a:rPr>
              <a:t>PROJECT TRACKER</a:t>
            </a:r>
          </a:p>
          <a:p>
            <a:pPr>
              <a:buFont typeface="Wingdings" panose="05000000000000000000" pitchFamily="2" charset="2"/>
              <a:buChar char="§"/>
            </a:pPr>
            <a:r>
              <a:rPr lang="en-US" sz="2000" b="1" dirty="0">
                <a:latin typeface="Arial Narrow" panose="020B0606020202030204" pitchFamily="34" charset="0"/>
              </a:rPr>
              <a:t>LICENSING GOALS</a:t>
            </a:r>
          </a:p>
          <a:p>
            <a:pPr>
              <a:buFont typeface="Wingdings" panose="05000000000000000000" pitchFamily="2" charset="2"/>
              <a:buChar char="§"/>
            </a:pPr>
            <a:r>
              <a:rPr lang="en-US" sz="2000" b="1" dirty="0">
                <a:latin typeface="Arial Narrow" panose="020B0606020202030204" pitchFamily="34" charset="0"/>
              </a:rPr>
              <a:t>EMPLOYEE RECOGNITION PROGRAM</a:t>
            </a:r>
          </a:p>
          <a:p>
            <a:pPr>
              <a:buFont typeface="Wingdings" panose="05000000000000000000" pitchFamily="2" charset="2"/>
              <a:buChar char="§"/>
            </a:pPr>
            <a:r>
              <a:rPr lang="en-US" sz="2000" b="1" dirty="0">
                <a:latin typeface="Arial Narrow" panose="020B0606020202030204" pitchFamily="34" charset="0"/>
              </a:rPr>
              <a:t>QA / QC EVALUATIONS AT EACH PROJECT PHASE</a:t>
            </a:r>
          </a:p>
          <a:p>
            <a:pPr>
              <a:buFont typeface="Wingdings" panose="05000000000000000000" pitchFamily="2" charset="2"/>
              <a:buChar char="§"/>
            </a:pPr>
            <a:r>
              <a:rPr lang="en-US" sz="2000" b="1" dirty="0">
                <a:latin typeface="Arial Narrow" panose="020B0606020202030204" pitchFamily="34" charset="0"/>
              </a:rPr>
              <a:t>CONSULTANT CHECKLISTS</a:t>
            </a:r>
          </a:p>
          <a:p>
            <a:pPr>
              <a:buFont typeface="Wingdings" panose="05000000000000000000" pitchFamily="2" charset="2"/>
              <a:buChar char="§"/>
            </a:pPr>
            <a:r>
              <a:rPr lang="en-US" sz="2000" b="1" dirty="0">
                <a:latin typeface="Arial Narrow" panose="020B0606020202030204" pitchFamily="34" charset="0"/>
              </a:rPr>
              <a:t>TWINMOTION RENDERINGS</a:t>
            </a:r>
          </a:p>
          <a:p>
            <a:pPr>
              <a:buFont typeface="Wingdings" panose="05000000000000000000" pitchFamily="2" charset="2"/>
              <a:buChar char="§"/>
            </a:pPr>
            <a:r>
              <a:rPr lang="en-US" sz="2000" b="1" dirty="0">
                <a:latin typeface="Arial Narrow" panose="020B0606020202030204" pitchFamily="34" charset="0"/>
              </a:rPr>
              <a:t>SITE PLAN MARKETING PLANS</a:t>
            </a:r>
          </a:p>
          <a:p>
            <a:pPr>
              <a:buFont typeface="Wingdings" panose="05000000000000000000" pitchFamily="2" charset="2"/>
              <a:buChar char="§"/>
            </a:pPr>
            <a:r>
              <a:rPr lang="en-US" sz="2000" b="1" dirty="0">
                <a:latin typeface="Arial Narrow" panose="020B0606020202030204" pitchFamily="34" charset="0"/>
              </a:rPr>
              <a:t>ON-GOING TRAINING &amp; GUEST SPEAKERS</a:t>
            </a:r>
            <a:endParaRPr lang="en-US" sz="1600" b="1" dirty="0">
              <a:latin typeface="Arial Narrow" panose="020B0606020202030204" pitchFamily="34" charset="0"/>
            </a:endParaRPr>
          </a:p>
        </p:txBody>
      </p:sp>
      <p:sp>
        <p:nvSpPr>
          <p:cNvPr id="2" name="Content Placeholder 2">
            <a:extLst>
              <a:ext uri="{FF2B5EF4-FFF2-40B4-BE49-F238E27FC236}">
                <a16:creationId xmlns:a16="http://schemas.microsoft.com/office/drawing/2014/main" id="{B74C1C2F-A6C6-4F30-7CC7-B69C181732D7}"/>
              </a:ext>
            </a:extLst>
          </p:cNvPr>
          <p:cNvSpPr>
            <a:spLocks noGrp="1"/>
          </p:cNvSpPr>
          <p:nvPr>
            <p:ph idx="1"/>
          </p:nvPr>
        </p:nvSpPr>
        <p:spPr>
          <a:xfrm>
            <a:off x="234192" y="509054"/>
            <a:ext cx="3702958" cy="810814"/>
          </a:xfrm>
          <a:solidFill>
            <a:schemeClr val="bg1"/>
          </a:solidFill>
        </p:spPr>
        <p:txBody>
          <a:bodyPr>
            <a:normAutofit/>
          </a:bodyPr>
          <a:lstStyle/>
          <a:p>
            <a:r>
              <a:rPr lang="en-US" b="1" dirty="0">
                <a:latin typeface="Arial Narrow" panose="020B0606020202030204" pitchFamily="34" charset="0"/>
              </a:rPr>
              <a:t>ORB REVIT UPDATES</a:t>
            </a:r>
          </a:p>
        </p:txBody>
      </p:sp>
      <p:pic>
        <p:nvPicPr>
          <p:cNvPr id="4" name="Picture 3" descr="A building with trees and a street">
            <a:extLst>
              <a:ext uri="{FF2B5EF4-FFF2-40B4-BE49-F238E27FC236}">
                <a16:creationId xmlns:a16="http://schemas.microsoft.com/office/drawing/2014/main" id="{0EF19579-F2B8-EEAC-85E7-A531D7D15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6385" y="1171574"/>
            <a:ext cx="7636933" cy="4295775"/>
          </a:xfrm>
          <a:prstGeom prst="rect">
            <a:avLst/>
          </a:prstGeom>
        </p:spPr>
      </p:pic>
      <p:pic>
        <p:nvPicPr>
          <p:cNvPr id="3" name="Picture 2">
            <a:extLst>
              <a:ext uri="{FF2B5EF4-FFF2-40B4-BE49-F238E27FC236}">
                <a16:creationId xmlns:a16="http://schemas.microsoft.com/office/drawing/2014/main" id="{2E685F63-5F25-D914-6D75-69CECAE51A79}"/>
              </a:ext>
            </a:extLst>
          </p:cNvPr>
          <p:cNvPicPr>
            <a:picLocks noChangeAspect="1"/>
          </p:cNvPicPr>
          <p:nvPr/>
        </p:nvPicPr>
        <p:blipFill>
          <a:blip r:embed="rId4"/>
          <a:stretch>
            <a:fillRect/>
          </a:stretch>
        </p:blipFill>
        <p:spPr>
          <a:xfrm>
            <a:off x="5402035" y="7498227"/>
            <a:ext cx="5295900" cy="6853517"/>
          </a:xfrm>
          <a:prstGeom prst="rect">
            <a:avLst/>
          </a:prstGeom>
        </p:spPr>
      </p:pic>
      <p:pic>
        <p:nvPicPr>
          <p:cNvPr id="5" name="Picture 4" descr="A building with trees and a sidewalk&#10;&#10;Description automatically generated">
            <a:extLst>
              <a:ext uri="{FF2B5EF4-FFF2-40B4-BE49-F238E27FC236}">
                <a16:creationId xmlns:a16="http://schemas.microsoft.com/office/drawing/2014/main" id="{DDF195A1-77FD-AAC0-51E0-F5C8E724A8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1568" y="-5069354"/>
            <a:ext cx="7484533" cy="4210050"/>
          </a:xfrm>
          <a:prstGeom prst="rect">
            <a:avLst/>
          </a:prstGeom>
        </p:spPr>
      </p:pic>
      <p:sp>
        <p:nvSpPr>
          <p:cNvPr id="6" name="Rectangle 5">
            <a:extLst>
              <a:ext uri="{FF2B5EF4-FFF2-40B4-BE49-F238E27FC236}">
                <a16:creationId xmlns:a16="http://schemas.microsoft.com/office/drawing/2014/main" id="{E020F277-EDE8-0C44-9AE2-74B41D4B12D4}"/>
              </a:ext>
            </a:extLst>
          </p:cNvPr>
          <p:cNvSpPr/>
          <p:nvPr/>
        </p:nvSpPr>
        <p:spPr>
          <a:xfrm>
            <a:off x="234192" y="4413826"/>
            <a:ext cx="3702958" cy="330200"/>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4134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advClick="0">
        <p159:morph option="byObject"/>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a:extLst>
              <a:ext uri="{FF2B5EF4-FFF2-40B4-BE49-F238E27FC236}">
                <a16:creationId xmlns:a16="http://schemas.microsoft.com/office/drawing/2014/main" id="{3EB25CC8-7BD7-D216-3032-77F83FF7E0A0}"/>
              </a:ext>
            </a:extLst>
          </p:cNvPr>
          <p:cNvSpPr txBox="1">
            <a:spLocks/>
          </p:cNvSpPr>
          <p:nvPr/>
        </p:nvSpPr>
        <p:spPr>
          <a:xfrm>
            <a:off x="234192" y="1319868"/>
            <a:ext cx="4499733" cy="502907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Narrow" panose="020B0606020202030204" pitchFamily="34" charset="0"/>
              </a:rPr>
              <a:t>ORB PROGRAMS</a:t>
            </a:r>
          </a:p>
          <a:p>
            <a:pPr>
              <a:buFont typeface="Wingdings" panose="05000000000000000000" pitchFamily="2" charset="2"/>
              <a:buChar char="§"/>
            </a:pPr>
            <a:r>
              <a:rPr lang="en-US" sz="2000" b="1" dirty="0">
                <a:latin typeface="Arial Narrow" panose="020B0606020202030204" pitchFamily="34" charset="0"/>
              </a:rPr>
              <a:t>PROJECT SUBMITTAL TRACKER</a:t>
            </a:r>
          </a:p>
          <a:p>
            <a:pPr>
              <a:buFont typeface="Wingdings" panose="05000000000000000000" pitchFamily="2" charset="2"/>
              <a:buChar char="§"/>
            </a:pPr>
            <a:r>
              <a:rPr lang="en-US" sz="2000" b="1" dirty="0">
                <a:latin typeface="Arial Narrow" panose="020B0606020202030204" pitchFamily="34" charset="0"/>
              </a:rPr>
              <a:t>PROJECT TRACKER</a:t>
            </a:r>
          </a:p>
          <a:p>
            <a:pPr>
              <a:buFont typeface="Wingdings" panose="05000000000000000000" pitchFamily="2" charset="2"/>
              <a:buChar char="§"/>
            </a:pPr>
            <a:r>
              <a:rPr lang="en-US" sz="2000" b="1" dirty="0">
                <a:latin typeface="Arial Narrow" panose="020B0606020202030204" pitchFamily="34" charset="0"/>
              </a:rPr>
              <a:t>LICENSING GOALS</a:t>
            </a:r>
          </a:p>
          <a:p>
            <a:pPr>
              <a:buFont typeface="Wingdings" panose="05000000000000000000" pitchFamily="2" charset="2"/>
              <a:buChar char="§"/>
            </a:pPr>
            <a:r>
              <a:rPr lang="en-US" sz="2000" b="1" dirty="0">
                <a:latin typeface="Arial Narrow" panose="020B0606020202030204" pitchFamily="34" charset="0"/>
              </a:rPr>
              <a:t>EMPLOYEE RECOGNITION PROGRAM</a:t>
            </a:r>
          </a:p>
          <a:p>
            <a:pPr>
              <a:buFont typeface="Wingdings" panose="05000000000000000000" pitchFamily="2" charset="2"/>
              <a:buChar char="§"/>
            </a:pPr>
            <a:r>
              <a:rPr lang="en-US" sz="2000" b="1" dirty="0">
                <a:latin typeface="Arial Narrow" panose="020B0606020202030204" pitchFamily="34" charset="0"/>
              </a:rPr>
              <a:t>QA / QC EVALUATIONS AT EACH PROJECT PHASE</a:t>
            </a:r>
          </a:p>
          <a:p>
            <a:pPr>
              <a:buFont typeface="Wingdings" panose="05000000000000000000" pitchFamily="2" charset="2"/>
              <a:buChar char="§"/>
            </a:pPr>
            <a:r>
              <a:rPr lang="en-US" sz="2000" b="1" dirty="0">
                <a:latin typeface="Arial Narrow" panose="020B0606020202030204" pitchFamily="34" charset="0"/>
              </a:rPr>
              <a:t>CONSULTANT CHECKLISTS</a:t>
            </a:r>
          </a:p>
          <a:p>
            <a:pPr>
              <a:buFont typeface="Wingdings" panose="05000000000000000000" pitchFamily="2" charset="2"/>
              <a:buChar char="§"/>
            </a:pPr>
            <a:r>
              <a:rPr lang="en-US" sz="2000" b="1" dirty="0">
                <a:latin typeface="Arial Narrow" panose="020B0606020202030204" pitchFamily="34" charset="0"/>
              </a:rPr>
              <a:t>TWINMOTION RENDERINGS</a:t>
            </a:r>
          </a:p>
          <a:p>
            <a:pPr>
              <a:buFont typeface="Wingdings" panose="05000000000000000000" pitchFamily="2" charset="2"/>
              <a:buChar char="§"/>
            </a:pPr>
            <a:r>
              <a:rPr lang="en-US" sz="2000" b="1" dirty="0">
                <a:latin typeface="Arial Narrow" panose="020B0606020202030204" pitchFamily="34" charset="0"/>
              </a:rPr>
              <a:t>SITE PLAN MARKETING PLANS</a:t>
            </a:r>
          </a:p>
          <a:p>
            <a:pPr>
              <a:buFont typeface="Wingdings" panose="05000000000000000000" pitchFamily="2" charset="2"/>
              <a:buChar char="§"/>
            </a:pPr>
            <a:r>
              <a:rPr lang="en-US" sz="2000" b="1" dirty="0">
                <a:latin typeface="Arial Narrow" panose="020B0606020202030204" pitchFamily="34" charset="0"/>
              </a:rPr>
              <a:t>ON-GOING TRAINING &amp; GUEST SPEAKERS</a:t>
            </a:r>
            <a:endParaRPr lang="en-US" sz="1600" b="1" dirty="0">
              <a:latin typeface="Arial Narrow" panose="020B0606020202030204" pitchFamily="34" charset="0"/>
            </a:endParaRPr>
          </a:p>
        </p:txBody>
      </p:sp>
      <p:sp>
        <p:nvSpPr>
          <p:cNvPr id="2" name="Content Placeholder 2">
            <a:extLst>
              <a:ext uri="{FF2B5EF4-FFF2-40B4-BE49-F238E27FC236}">
                <a16:creationId xmlns:a16="http://schemas.microsoft.com/office/drawing/2014/main" id="{B74C1C2F-A6C6-4F30-7CC7-B69C181732D7}"/>
              </a:ext>
            </a:extLst>
          </p:cNvPr>
          <p:cNvSpPr>
            <a:spLocks noGrp="1"/>
          </p:cNvSpPr>
          <p:nvPr>
            <p:ph idx="1"/>
          </p:nvPr>
        </p:nvSpPr>
        <p:spPr>
          <a:xfrm>
            <a:off x="234192" y="509054"/>
            <a:ext cx="3702958" cy="810814"/>
          </a:xfrm>
          <a:solidFill>
            <a:schemeClr val="bg1"/>
          </a:solidFill>
        </p:spPr>
        <p:txBody>
          <a:bodyPr>
            <a:normAutofit/>
          </a:bodyPr>
          <a:lstStyle/>
          <a:p>
            <a:r>
              <a:rPr lang="en-US" b="1" dirty="0">
                <a:latin typeface="Arial Narrow" panose="020B0606020202030204" pitchFamily="34" charset="0"/>
              </a:rPr>
              <a:t>ORB REVIT UPDATES</a:t>
            </a:r>
          </a:p>
        </p:txBody>
      </p:sp>
      <p:pic>
        <p:nvPicPr>
          <p:cNvPr id="5" name="Picture 4" descr="A building with trees and a sidewalk&#10;&#10;Description automatically generated">
            <a:extLst>
              <a:ext uri="{FF2B5EF4-FFF2-40B4-BE49-F238E27FC236}">
                <a16:creationId xmlns:a16="http://schemas.microsoft.com/office/drawing/2014/main" id="{1F40F2B8-20BE-7E16-C2F6-E7B8F61B2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3166" y="1181100"/>
            <a:ext cx="7484533" cy="4210050"/>
          </a:xfrm>
          <a:prstGeom prst="rect">
            <a:avLst/>
          </a:prstGeom>
        </p:spPr>
      </p:pic>
      <p:pic>
        <p:nvPicPr>
          <p:cNvPr id="3" name="Picture 2" descr="A building with trees and a street">
            <a:extLst>
              <a:ext uri="{FF2B5EF4-FFF2-40B4-BE49-F238E27FC236}">
                <a16:creationId xmlns:a16="http://schemas.microsoft.com/office/drawing/2014/main" id="{6B519170-DE35-A3FE-D322-876A114C9A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6965" y="7619732"/>
            <a:ext cx="7636933" cy="4295775"/>
          </a:xfrm>
          <a:prstGeom prst="rect">
            <a:avLst/>
          </a:prstGeom>
        </p:spPr>
      </p:pic>
      <p:pic>
        <p:nvPicPr>
          <p:cNvPr id="4" name="Picture 3" descr="A building next to a body of water&#10;&#10;Description automatically generated">
            <a:extLst>
              <a:ext uri="{FF2B5EF4-FFF2-40B4-BE49-F238E27FC236}">
                <a16:creationId xmlns:a16="http://schemas.microsoft.com/office/drawing/2014/main" id="{40F817A1-3C2B-2FCE-F24A-245E3F79D3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6277" y="-5227111"/>
            <a:ext cx="7677150" cy="4318397"/>
          </a:xfrm>
          <a:prstGeom prst="rect">
            <a:avLst/>
          </a:prstGeom>
        </p:spPr>
      </p:pic>
      <p:sp>
        <p:nvSpPr>
          <p:cNvPr id="6" name="Rectangle 5">
            <a:extLst>
              <a:ext uri="{FF2B5EF4-FFF2-40B4-BE49-F238E27FC236}">
                <a16:creationId xmlns:a16="http://schemas.microsoft.com/office/drawing/2014/main" id="{EA90835D-673A-1516-F5F5-AF3D93F8D59A}"/>
              </a:ext>
            </a:extLst>
          </p:cNvPr>
          <p:cNvSpPr/>
          <p:nvPr/>
        </p:nvSpPr>
        <p:spPr>
          <a:xfrm>
            <a:off x="234192" y="4413826"/>
            <a:ext cx="3702958" cy="330200"/>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4181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advClick="0">
        <p159:morph option="byObject"/>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a:extLst>
              <a:ext uri="{FF2B5EF4-FFF2-40B4-BE49-F238E27FC236}">
                <a16:creationId xmlns:a16="http://schemas.microsoft.com/office/drawing/2014/main" id="{3EB25CC8-7BD7-D216-3032-77F83FF7E0A0}"/>
              </a:ext>
            </a:extLst>
          </p:cNvPr>
          <p:cNvSpPr txBox="1">
            <a:spLocks/>
          </p:cNvSpPr>
          <p:nvPr/>
        </p:nvSpPr>
        <p:spPr>
          <a:xfrm>
            <a:off x="234192" y="1319868"/>
            <a:ext cx="4499733" cy="502907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Narrow" panose="020B0606020202030204" pitchFamily="34" charset="0"/>
              </a:rPr>
              <a:t>ORB PROGRAMS</a:t>
            </a:r>
          </a:p>
          <a:p>
            <a:pPr>
              <a:buFont typeface="Wingdings" panose="05000000000000000000" pitchFamily="2" charset="2"/>
              <a:buChar char="§"/>
            </a:pPr>
            <a:r>
              <a:rPr lang="en-US" sz="2000" b="1" dirty="0">
                <a:latin typeface="Arial Narrow" panose="020B0606020202030204" pitchFamily="34" charset="0"/>
              </a:rPr>
              <a:t>PROJECT SUBMITTAL TRACKER</a:t>
            </a:r>
          </a:p>
          <a:p>
            <a:pPr>
              <a:buFont typeface="Wingdings" panose="05000000000000000000" pitchFamily="2" charset="2"/>
              <a:buChar char="§"/>
            </a:pPr>
            <a:r>
              <a:rPr lang="en-US" sz="2000" b="1" dirty="0">
                <a:latin typeface="Arial Narrow" panose="020B0606020202030204" pitchFamily="34" charset="0"/>
              </a:rPr>
              <a:t>PROJECT TRACKER</a:t>
            </a:r>
          </a:p>
          <a:p>
            <a:pPr>
              <a:buFont typeface="Wingdings" panose="05000000000000000000" pitchFamily="2" charset="2"/>
              <a:buChar char="§"/>
            </a:pPr>
            <a:r>
              <a:rPr lang="en-US" sz="2000" b="1" dirty="0">
                <a:latin typeface="Arial Narrow" panose="020B0606020202030204" pitchFamily="34" charset="0"/>
              </a:rPr>
              <a:t>LICENSING GOALS</a:t>
            </a:r>
          </a:p>
          <a:p>
            <a:pPr>
              <a:buFont typeface="Wingdings" panose="05000000000000000000" pitchFamily="2" charset="2"/>
              <a:buChar char="§"/>
            </a:pPr>
            <a:r>
              <a:rPr lang="en-US" sz="2000" b="1" dirty="0">
                <a:latin typeface="Arial Narrow" panose="020B0606020202030204" pitchFamily="34" charset="0"/>
              </a:rPr>
              <a:t>EMPLOYEE RECOGNITION PROGRAM</a:t>
            </a:r>
          </a:p>
          <a:p>
            <a:pPr>
              <a:buFont typeface="Wingdings" panose="05000000000000000000" pitchFamily="2" charset="2"/>
              <a:buChar char="§"/>
            </a:pPr>
            <a:r>
              <a:rPr lang="en-US" sz="2000" b="1" dirty="0">
                <a:latin typeface="Arial Narrow" panose="020B0606020202030204" pitchFamily="34" charset="0"/>
              </a:rPr>
              <a:t>QA / QC EVALUATIONS AT EACH PROJECT PHASE</a:t>
            </a:r>
          </a:p>
          <a:p>
            <a:pPr>
              <a:buFont typeface="Wingdings" panose="05000000000000000000" pitchFamily="2" charset="2"/>
              <a:buChar char="§"/>
            </a:pPr>
            <a:r>
              <a:rPr lang="en-US" sz="2000" b="1" dirty="0">
                <a:latin typeface="Arial Narrow" panose="020B0606020202030204" pitchFamily="34" charset="0"/>
              </a:rPr>
              <a:t>CONSULTANT CHECKLISTS</a:t>
            </a:r>
          </a:p>
          <a:p>
            <a:pPr>
              <a:buFont typeface="Wingdings" panose="05000000000000000000" pitchFamily="2" charset="2"/>
              <a:buChar char="§"/>
            </a:pPr>
            <a:r>
              <a:rPr lang="en-US" sz="2000" b="1" dirty="0">
                <a:latin typeface="Arial Narrow" panose="020B0606020202030204" pitchFamily="34" charset="0"/>
              </a:rPr>
              <a:t>TWINMOTION RENDERINGS</a:t>
            </a:r>
          </a:p>
          <a:p>
            <a:pPr>
              <a:buFont typeface="Wingdings" panose="05000000000000000000" pitchFamily="2" charset="2"/>
              <a:buChar char="§"/>
            </a:pPr>
            <a:r>
              <a:rPr lang="en-US" sz="2000" b="1" dirty="0">
                <a:latin typeface="Arial Narrow" panose="020B0606020202030204" pitchFamily="34" charset="0"/>
              </a:rPr>
              <a:t>SITE PLAN MARKETING PLANS</a:t>
            </a:r>
          </a:p>
          <a:p>
            <a:pPr>
              <a:buFont typeface="Wingdings" panose="05000000000000000000" pitchFamily="2" charset="2"/>
              <a:buChar char="§"/>
            </a:pPr>
            <a:r>
              <a:rPr lang="en-US" sz="2000" b="1" dirty="0">
                <a:latin typeface="Arial Narrow" panose="020B0606020202030204" pitchFamily="34" charset="0"/>
              </a:rPr>
              <a:t>ON-GOING TRAINING &amp; GUEST SPEAKERS</a:t>
            </a:r>
            <a:endParaRPr lang="en-US" sz="1600" b="1" dirty="0">
              <a:latin typeface="Arial Narrow" panose="020B0606020202030204" pitchFamily="34" charset="0"/>
            </a:endParaRPr>
          </a:p>
        </p:txBody>
      </p:sp>
      <p:sp>
        <p:nvSpPr>
          <p:cNvPr id="2" name="Content Placeholder 2">
            <a:extLst>
              <a:ext uri="{FF2B5EF4-FFF2-40B4-BE49-F238E27FC236}">
                <a16:creationId xmlns:a16="http://schemas.microsoft.com/office/drawing/2014/main" id="{B74C1C2F-A6C6-4F30-7CC7-B69C181732D7}"/>
              </a:ext>
            </a:extLst>
          </p:cNvPr>
          <p:cNvSpPr>
            <a:spLocks noGrp="1"/>
          </p:cNvSpPr>
          <p:nvPr>
            <p:ph idx="1"/>
          </p:nvPr>
        </p:nvSpPr>
        <p:spPr>
          <a:xfrm>
            <a:off x="234192" y="509054"/>
            <a:ext cx="3702958" cy="810814"/>
          </a:xfrm>
          <a:solidFill>
            <a:schemeClr val="bg1"/>
          </a:solidFill>
        </p:spPr>
        <p:txBody>
          <a:bodyPr>
            <a:normAutofit/>
          </a:bodyPr>
          <a:lstStyle/>
          <a:p>
            <a:r>
              <a:rPr lang="en-US" b="1" dirty="0">
                <a:latin typeface="Arial Narrow" panose="020B0606020202030204" pitchFamily="34" charset="0"/>
              </a:rPr>
              <a:t>ORB REVIT UPDATES</a:t>
            </a:r>
          </a:p>
        </p:txBody>
      </p:sp>
      <p:pic>
        <p:nvPicPr>
          <p:cNvPr id="3" name="Picture 2" descr="A building next to a body of water&#10;&#10;Description automatically generated">
            <a:extLst>
              <a:ext uri="{FF2B5EF4-FFF2-40B4-BE49-F238E27FC236}">
                <a16:creationId xmlns:a16="http://schemas.microsoft.com/office/drawing/2014/main" id="{616F2D70-FA98-4E33-EC9D-E4F2EB556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6277" y="1319868"/>
            <a:ext cx="7677150" cy="4318397"/>
          </a:xfrm>
          <a:prstGeom prst="rect">
            <a:avLst/>
          </a:prstGeom>
        </p:spPr>
      </p:pic>
      <p:pic>
        <p:nvPicPr>
          <p:cNvPr id="4" name="Picture 3" descr="A building with trees and a sidewalk&#10;&#10;Description automatically generated">
            <a:extLst>
              <a:ext uri="{FF2B5EF4-FFF2-40B4-BE49-F238E27FC236}">
                <a16:creationId xmlns:a16="http://schemas.microsoft.com/office/drawing/2014/main" id="{B55A775C-C998-6281-8AD1-F373110DB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1568" y="8452813"/>
            <a:ext cx="7484533" cy="4210050"/>
          </a:xfrm>
          <a:prstGeom prst="rect">
            <a:avLst/>
          </a:prstGeom>
        </p:spPr>
      </p:pic>
      <p:pic>
        <p:nvPicPr>
          <p:cNvPr id="5" name="Picture 4" descr="A map of a neighborhood&#10;&#10;Description automatically generated">
            <a:extLst>
              <a:ext uri="{FF2B5EF4-FFF2-40B4-BE49-F238E27FC236}">
                <a16:creationId xmlns:a16="http://schemas.microsoft.com/office/drawing/2014/main" id="{24446B69-7544-5F05-D519-E81E3E6B8A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2920" y="-6146574"/>
            <a:ext cx="8043863" cy="5362575"/>
          </a:xfrm>
          <a:prstGeom prst="rect">
            <a:avLst/>
          </a:prstGeom>
        </p:spPr>
      </p:pic>
      <p:sp>
        <p:nvSpPr>
          <p:cNvPr id="6" name="Rectangle 5">
            <a:extLst>
              <a:ext uri="{FF2B5EF4-FFF2-40B4-BE49-F238E27FC236}">
                <a16:creationId xmlns:a16="http://schemas.microsoft.com/office/drawing/2014/main" id="{5951012A-DF69-D79D-22A2-EC3AF7A57B88}"/>
              </a:ext>
            </a:extLst>
          </p:cNvPr>
          <p:cNvSpPr/>
          <p:nvPr/>
        </p:nvSpPr>
        <p:spPr>
          <a:xfrm>
            <a:off x="234192" y="4413826"/>
            <a:ext cx="3702958" cy="330200"/>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4852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advClick="0">
        <p159:morph option="byObject"/>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neighborhood&#10;&#10;Description automatically generated">
            <a:extLst>
              <a:ext uri="{FF2B5EF4-FFF2-40B4-BE49-F238E27FC236}">
                <a16:creationId xmlns:a16="http://schemas.microsoft.com/office/drawing/2014/main" id="{1D60A5E3-D1D7-1EF0-97FD-A63C390AD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9410" y="747712"/>
            <a:ext cx="8043863" cy="5362575"/>
          </a:xfrm>
          <a:prstGeom prst="rect">
            <a:avLst/>
          </a:prstGeom>
        </p:spPr>
      </p:pic>
      <p:sp>
        <p:nvSpPr>
          <p:cNvPr id="32" name="Content Placeholder 2">
            <a:extLst>
              <a:ext uri="{FF2B5EF4-FFF2-40B4-BE49-F238E27FC236}">
                <a16:creationId xmlns:a16="http://schemas.microsoft.com/office/drawing/2014/main" id="{3EB25CC8-7BD7-D216-3032-77F83FF7E0A0}"/>
              </a:ext>
            </a:extLst>
          </p:cNvPr>
          <p:cNvSpPr txBox="1">
            <a:spLocks/>
          </p:cNvSpPr>
          <p:nvPr/>
        </p:nvSpPr>
        <p:spPr>
          <a:xfrm>
            <a:off x="234192" y="1319868"/>
            <a:ext cx="4499733" cy="502907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Narrow" panose="020B0606020202030204" pitchFamily="34" charset="0"/>
              </a:rPr>
              <a:t>ORB PROGRAMS</a:t>
            </a:r>
          </a:p>
          <a:p>
            <a:pPr>
              <a:buFont typeface="Wingdings" panose="05000000000000000000" pitchFamily="2" charset="2"/>
              <a:buChar char="§"/>
            </a:pPr>
            <a:r>
              <a:rPr lang="en-US" sz="2000" b="1" dirty="0">
                <a:latin typeface="Arial Narrow" panose="020B0606020202030204" pitchFamily="34" charset="0"/>
              </a:rPr>
              <a:t>PROJECT SUBMITTAL TRACKER</a:t>
            </a:r>
          </a:p>
          <a:p>
            <a:pPr>
              <a:buFont typeface="Wingdings" panose="05000000000000000000" pitchFamily="2" charset="2"/>
              <a:buChar char="§"/>
            </a:pPr>
            <a:r>
              <a:rPr lang="en-US" sz="2000" b="1" dirty="0">
                <a:latin typeface="Arial Narrow" panose="020B0606020202030204" pitchFamily="34" charset="0"/>
              </a:rPr>
              <a:t>PROJECT TRACKER</a:t>
            </a:r>
          </a:p>
          <a:p>
            <a:pPr>
              <a:buFont typeface="Wingdings" panose="05000000000000000000" pitchFamily="2" charset="2"/>
              <a:buChar char="§"/>
            </a:pPr>
            <a:r>
              <a:rPr lang="en-US" sz="2000" b="1" dirty="0">
                <a:latin typeface="Arial Narrow" panose="020B0606020202030204" pitchFamily="34" charset="0"/>
              </a:rPr>
              <a:t>LICENSING GOALS</a:t>
            </a:r>
          </a:p>
          <a:p>
            <a:pPr>
              <a:buFont typeface="Wingdings" panose="05000000000000000000" pitchFamily="2" charset="2"/>
              <a:buChar char="§"/>
            </a:pPr>
            <a:r>
              <a:rPr lang="en-US" sz="2000" b="1" dirty="0">
                <a:latin typeface="Arial Narrow" panose="020B0606020202030204" pitchFamily="34" charset="0"/>
              </a:rPr>
              <a:t>EMPLOYEE RECOGNITION PROGRAM</a:t>
            </a:r>
          </a:p>
          <a:p>
            <a:pPr>
              <a:buFont typeface="Wingdings" panose="05000000000000000000" pitchFamily="2" charset="2"/>
              <a:buChar char="§"/>
            </a:pPr>
            <a:r>
              <a:rPr lang="en-US" sz="2000" b="1" dirty="0">
                <a:latin typeface="Arial Narrow" panose="020B0606020202030204" pitchFamily="34" charset="0"/>
              </a:rPr>
              <a:t>QA / QC EVALUATIONS AT EACH PROJECT PHASE</a:t>
            </a:r>
          </a:p>
          <a:p>
            <a:pPr>
              <a:buFont typeface="Wingdings" panose="05000000000000000000" pitchFamily="2" charset="2"/>
              <a:buChar char="§"/>
            </a:pPr>
            <a:r>
              <a:rPr lang="en-US" sz="2000" b="1" dirty="0">
                <a:latin typeface="Arial Narrow" panose="020B0606020202030204" pitchFamily="34" charset="0"/>
              </a:rPr>
              <a:t>CONSULTANT CHECKLISTS</a:t>
            </a:r>
          </a:p>
          <a:p>
            <a:pPr>
              <a:buFont typeface="Wingdings" panose="05000000000000000000" pitchFamily="2" charset="2"/>
              <a:buChar char="§"/>
            </a:pPr>
            <a:r>
              <a:rPr lang="en-US" sz="2000" b="1" dirty="0">
                <a:latin typeface="Arial Narrow" panose="020B0606020202030204" pitchFamily="34" charset="0"/>
              </a:rPr>
              <a:t>TWINMOTION RENDERINGS</a:t>
            </a:r>
          </a:p>
          <a:p>
            <a:pPr>
              <a:buFont typeface="Wingdings" panose="05000000000000000000" pitchFamily="2" charset="2"/>
              <a:buChar char="§"/>
            </a:pPr>
            <a:r>
              <a:rPr lang="en-US" sz="2000" b="1" dirty="0">
                <a:latin typeface="Arial Narrow" panose="020B0606020202030204" pitchFamily="34" charset="0"/>
              </a:rPr>
              <a:t>SITE PLAN MARKETING PLANS</a:t>
            </a:r>
          </a:p>
          <a:p>
            <a:pPr>
              <a:buFont typeface="Wingdings" panose="05000000000000000000" pitchFamily="2" charset="2"/>
              <a:buChar char="§"/>
            </a:pPr>
            <a:r>
              <a:rPr lang="en-US" sz="2000" b="1" dirty="0">
                <a:latin typeface="Arial Narrow" panose="020B0606020202030204" pitchFamily="34" charset="0"/>
              </a:rPr>
              <a:t>ON-GOING TRAINING &amp; GUEST SPEAKERS</a:t>
            </a:r>
            <a:endParaRPr lang="en-US" sz="1600" b="1" dirty="0">
              <a:latin typeface="Arial Narrow" panose="020B0606020202030204" pitchFamily="34" charset="0"/>
            </a:endParaRPr>
          </a:p>
        </p:txBody>
      </p:sp>
      <p:sp>
        <p:nvSpPr>
          <p:cNvPr id="2" name="Content Placeholder 2">
            <a:extLst>
              <a:ext uri="{FF2B5EF4-FFF2-40B4-BE49-F238E27FC236}">
                <a16:creationId xmlns:a16="http://schemas.microsoft.com/office/drawing/2014/main" id="{B74C1C2F-A6C6-4F30-7CC7-B69C181732D7}"/>
              </a:ext>
            </a:extLst>
          </p:cNvPr>
          <p:cNvSpPr>
            <a:spLocks noGrp="1"/>
          </p:cNvSpPr>
          <p:nvPr>
            <p:ph idx="1"/>
          </p:nvPr>
        </p:nvSpPr>
        <p:spPr>
          <a:xfrm>
            <a:off x="234192" y="509054"/>
            <a:ext cx="3702958" cy="810814"/>
          </a:xfrm>
          <a:solidFill>
            <a:schemeClr val="bg1"/>
          </a:solidFill>
        </p:spPr>
        <p:txBody>
          <a:bodyPr>
            <a:normAutofit/>
          </a:bodyPr>
          <a:lstStyle/>
          <a:p>
            <a:r>
              <a:rPr lang="en-US" b="1" dirty="0">
                <a:latin typeface="Arial Narrow" panose="020B0606020202030204" pitchFamily="34" charset="0"/>
              </a:rPr>
              <a:t>ORB REVIT UPDATES</a:t>
            </a:r>
          </a:p>
        </p:txBody>
      </p:sp>
      <p:pic>
        <p:nvPicPr>
          <p:cNvPr id="4" name="Picture 3" descr="A building next to a body of water&#10;&#10;Description automatically generated">
            <a:extLst>
              <a:ext uri="{FF2B5EF4-FFF2-40B4-BE49-F238E27FC236}">
                <a16:creationId xmlns:a16="http://schemas.microsoft.com/office/drawing/2014/main" id="{8181D487-4E67-3499-5174-F43556559B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3925" y="8104102"/>
            <a:ext cx="7677150" cy="4318397"/>
          </a:xfrm>
          <a:prstGeom prst="rect">
            <a:avLst/>
          </a:prstGeom>
        </p:spPr>
      </p:pic>
      <p:pic>
        <p:nvPicPr>
          <p:cNvPr id="5" name="Picture 4" descr="A map of a building&#10;&#10;Description automatically generated">
            <a:extLst>
              <a:ext uri="{FF2B5EF4-FFF2-40B4-BE49-F238E27FC236}">
                <a16:creationId xmlns:a16="http://schemas.microsoft.com/office/drawing/2014/main" id="{81657491-916F-DD4B-87C0-6BD92294CD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2300" y="-6827219"/>
            <a:ext cx="7759700" cy="5819775"/>
          </a:xfrm>
          <a:prstGeom prst="rect">
            <a:avLst/>
          </a:prstGeom>
        </p:spPr>
      </p:pic>
      <p:sp>
        <p:nvSpPr>
          <p:cNvPr id="6" name="Rectangle 5">
            <a:extLst>
              <a:ext uri="{FF2B5EF4-FFF2-40B4-BE49-F238E27FC236}">
                <a16:creationId xmlns:a16="http://schemas.microsoft.com/office/drawing/2014/main" id="{579E7F26-E869-F202-0072-E159DC182AEB}"/>
              </a:ext>
            </a:extLst>
          </p:cNvPr>
          <p:cNvSpPr/>
          <p:nvPr/>
        </p:nvSpPr>
        <p:spPr>
          <a:xfrm>
            <a:off x="234192" y="4822536"/>
            <a:ext cx="3702958" cy="330200"/>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0275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advClick="0">
        <p159:morph option="byObject"/>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a:extLst>
              <a:ext uri="{FF2B5EF4-FFF2-40B4-BE49-F238E27FC236}">
                <a16:creationId xmlns:a16="http://schemas.microsoft.com/office/drawing/2014/main" id="{3EB25CC8-7BD7-D216-3032-77F83FF7E0A0}"/>
              </a:ext>
            </a:extLst>
          </p:cNvPr>
          <p:cNvSpPr txBox="1">
            <a:spLocks/>
          </p:cNvSpPr>
          <p:nvPr/>
        </p:nvSpPr>
        <p:spPr>
          <a:xfrm>
            <a:off x="234192" y="1319868"/>
            <a:ext cx="4499733" cy="502907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Narrow" panose="020B0606020202030204" pitchFamily="34" charset="0"/>
              </a:rPr>
              <a:t>ORB PROGRAMS</a:t>
            </a:r>
          </a:p>
          <a:p>
            <a:pPr>
              <a:buFont typeface="Wingdings" panose="05000000000000000000" pitchFamily="2" charset="2"/>
              <a:buChar char="§"/>
            </a:pPr>
            <a:r>
              <a:rPr lang="en-US" sz="2000" b="1" dirty="0">
                <a:latin typeface="Arial Narrow" panose="020B0606020202030204" pitchFamily="34" charset="0"/>
              </a:rPr>
              <a:t>PROJECT SUBMITTAL TRACKER</a:t>
            </a:r>
          </a:p>
          <a:p>
            <a:pPr>
              <a:buFont typeface="Wingdings" panose="05000000000000000000" pitchFamily="2" charset="2"/>
              <a:buChar char="§"/>
            </a:pPr>
            <a:r>
              <a:rPr lang="en-US" sz="2000" b="1" dirty="0">
                <a:latin typeface="Arial Narrow" panose="020B0606020202030204" pitchFamily="34" charset="0"/>
              </a:rPr>
              <a:t>PROJECT TRACKER</a:t>
            </a:r>
          </a:p>
          <a:p>
            <a:pPr>
              <a:buFont typeface="Wingdings" panose="05000000000000000000" pitchFamily="2" charset="2"/>
              <a:buChar char="§"/>
            </a:pPr>
            <a:r>
              <a:rPr lang="en-US" sz="2000" b="1" dirty="0">
                <a:latin typeface="Arial Narrow" panose="020B0606020202030204" pitchFamily="34" charset="0"/>
              </a:rPr>
              <a:t>LICENSING GOALS</a:t>
            </a:r>
          </a:p>
          <a:p>
            <a:pPr>
              <a:buFont typeface="Wingdings" panose="05000000000000000000" pitchFamily="2" charset="2"/>
              <a:buChar char="§"/>
            </a:pPr>
            <a:r>
              <a:rPr lang="en-US" sz="2000" b="1" dirty="0">
                <a:latin typeface="Arial Narrow" panose="020B0606020202030204" pitchFamily="34" charset="0"/>
              </a:rPr>
              <a:t>EMPLOYEE RECOGNITION PROGRAM</a:t>
            </a:r>
          </a:p>
          <a:p>
            <a:pPr>
              <a:buFont typeface="Wingdings" panose="05000000000000000000" pitchFamily="2" charset="2"/>
              <a:buChar char="§"/>
            </a:pPr>
            <a:r>
              <a:rPr lang="en-US" sz="2000" b="1" dirty="0">
                <a:latin typeface="Arial Narrow" panose="020B0606020202030204" pitchFamily="34" charset="0"/>
              </a:rPr>
              <a:t>QA / QC EVALUATIONS AT EACH PROJECT PHASE</a:t>
            </a:r>
          </a:p>
          <a:p>
            <a:pPr>
              <a:buFont typeface="Wingdings" panose="05000000000000000000" pitchFamily="2" charset="2"/>
              <a:buChar char="§"/>
            </a:pPr>
            <a:r>
              <a:rPr lang="en-US" sz="2000" b="1" dirty="0">
                <a:latin typeface="Arial Narrow" panose="020B0606020202030204" pitchFamily="34" charset="0"/>
              </a:rPr>
              <a:t>CONSULTANT CHECKLISTS</a:t>
            </a:r>
          </a:p>
          <a:p>
            <a:pPr>
              <a:buFont typeface="Wingdings" panose="05000000000000000000" pitchFamily="2" charset="2"/>
              <a:buChar char="§"/>
            </a:pPr>
            <a:r>
              <a:rPr lang="en-US" sz="2000" b="1" dirty="0">
                <a:latin typeface="Arial Narrow" panose="020B0606020202030204" pitchFamily="34" charset="0"/>
              </a:rPr>
              <a:t>TWINMOTION RENDERINGS</a:t>
            </a:r>
          </a:p>
          <a:p>
            <a:pPr>
              <a:buFont typeface="Wingdings" panose="05000000000000000000" pitchFamily="2" charset="2"/>
              <a:buChar char="§"/>
            </a:pPr>
            <a:r>
              <a:rPr lang="en-US" sz="2000" b="1" dirty="0">
                <a:latin typeface="Arial Narrow" panose="020B0606020202030204" pitchFamily="34" charset="0"/>
              </a:rPr>
              <a:t>SITE PLAN MARKETING PLANS</a:t>
            </a:r>
          </a:p>
          <a:p>
            <a:pPr>
              <a:buFont typeface="Wingdings" panose="05000000000000000000" pitchFamily="2" charset="2"/>
              <a:buChar char="§"/>
            </a:pPr>
            <a:r>
              <a:rPr lang="en-US" sz="2000" b="1" dirty="0">
                <a:latin typeface="Arial Narrow" panose="020B0606020202030204" pitchFamily="34" charset="0"/>
              </a:rPr>
              <a:t>ON-GOING TRAINING &amp; GUEST SPEAKERS</a:t>
            </a:r>
            <a:endParaRPr lang="en-US" sz="1600" b="1" dirty="0">
              <a:latin typeface="Arial Narrow" panose="020B0606020202030204" pitchFamily="34" charset="0"/>
            </a:endParaRPr>
          </a:p>
        </p:txBody>
      </p:sp>
      <p:sp>
        <p:nvSpPr>
          <p:cNvPr id="2" name="Content Placeholder 2">
            <a:extLst>
              <a:ext uri="{FF2B5EF4-FFF2-40B4-BE49-F238E27FC236}">
                <a16:creationId xmlns:a16="http://schemas.microsoft.com/office/drawing/2014/main" id="{B74C1C2F-A6C6-4F30-7CC7-B69C181732D7}"/>
              </a:ext>
            </a:extLst>
          </p:cNvPr>
          <p:cNvSpPr>
            <a:spLocks noGrp="1"/>
          </p:cNvSpPr>
          <p:nvPr>
            <p:ph idx="1"/>
          </p:nvPr>
        </p:nvSpPr>
        <p:spPr>
          <a:xfrm>
            <a:off x="234192" y="509054"/>
            <a:ext cx="3702958" cy="810814"/>
          </a:xfrm>
          <a:solidFill>
            <a:schemeClr val="bg1"/>
          </a:solidFill>
        </p:spPr>
        <p:txBody>
          <a:bodyPr>
            <a:normAutofit/>
          </a:bodyPr>
          <a:lstStyle/>
          <a:p>
            <a:r>
              <a:rPr lang="en-US" b="1" dirty="0">
                <a:latin typeface="Arial Narrow" panose="020B0606020202030204" pitchFamily="34" charset="0"/>
              </a:rPr>
              <a:t>ORB REVIT UPDATES</a:t>
            </a:r>
          </a:p>
        </p:txBody>
      </p:sp>
      <p:pic>
        <p:nvPicPr>
          <p:cNvPr id="5" name="Picture 4" descr="A map of a building&#10;&#10;Description automatically generated">
            <a:extLst>
              <a:ext uri="{FF2B5EF4-FFF2-40B4-BE49-F238E27FC236}">
                <a16:creationId xmlns:a16="http://schemas.microsoft.com/office/drawing/2014/main" id="{E074DCF0-FF71-43D8-0F4A-1E283B39C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300" y="509054"/>
            <a:ext cx="7759700" cy="5819775"/>
          </a:xfrm>
          <a:prstGeom prst="rect">
            <a:avLst/>
          </a:prstGeom>
        </p:spPr>
      </p:pic>
      <p:pic>
        <p:nvPicPr>
          <p:cNvPr id="3" name="Picture 2" descr="A map of a neighborhood&#10;&#10;Description automatically generated">
            <a:extLst>
              <a:ext uri="{FF2B5EF4-FFF2-40B4-BE49-F238E27FC236}">
                <a16:creationId xmlns:a16="http://schemas.microsoft.com/office/drawing/2014/main" id="{23E97AA4-FDB1-1768-CEE5-CCAED7014F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0218" y="7874221"/>
            <a:ext cx="8043863" cy="5362575"/>
          </a:xfrm>
          <a:prstGeom prst="rect">
            <a:avLst/>
          </a:prstGeom>
        </p:spPr>
      </p:pic>
      <p:sp>
        <p:nvSpPr>
          <p:cNvPr id="4" name="Rectangle 3">
            <a:extLst>
              <a:ext uri="{FF2B5EF4-FFF2-40B4-BE49-F238E27FC236}">
                <a16:creationId xmlns:a16="http://schemas.microsoft.com/office/drawing/2014/main" id="{84BC2205-4318-1267-33D6-F232284F6994}"/>
              </a:ext>
            </a:extLst>
          </p:cNvPr>
          <p:cNvSpPr/>
          <p:nvPr/>
        </p:nvSpPr>
        <p:spPr>
          <a:xfrm>
            <a:off x="234192" y="4822536"/>
            <a:ext cx="3702958" cy="330200"/>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12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advClick="0">
        <p159:morph option="byObject"/>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286DC7-3A09-2CFA-7E9D-427E77A74698}"/>
              </a:ext>
            </a:extLst>
          </p:cNvPr>
          <p:cNvPicPr>
            <a:picLocks noChangeAspect="1"/>
          </p:cNvPicPr>
          <p:nvPr/>
        </p:nvPicPr>
        <p:blipFill>
          <a:blip r:embed="rId3"/>
          <a:stretch>
            <a:fillRect/>
          </a:stretch>
        </p:blipFill>
        <p:spPr>
          <a:xfrm>
            <a:off x="0" y="1164993"/>
            <a:ext cx="7912100" cy="5693007"/>
          </a:xfrm>
          <a:prstGeom prst="rect">
            <a:avLst/>
          </a:prstGeom>
        </p:spPr>
      </p:pic>
      <p:sp>
        <p:nvSpPr>
          <p:cNvPr id="2" name="Title 1">
            <a:extLst>
              <a:ext uri="{FF2B5EF4-FFF2-40B4-BE49-F238E27FC236}">
                <a16:creationId xmlns:a16="http://schemas.microsoft.com/office/drawing/2014/main" id="{E2298C6A-2A09-3687-F107-0341BE8B9372}"/>
              </a:ext>
            </a:extLst>
          </p:cNvPr>
          <p:cNvSpPr>
            <a:spLocks noGrp="1"/>
          </p:cNvSpPr>
          <p:nvPr>
            <p:ph type="title"/>
          </p:nvPr>
        </p:nvSpPr>
        <p:spPr>
          <a:xfrm>
            <a:off x="78921" y="79490"/>
            <a:ext cx="9048750" cy="1028468"/>
          </a:xfrm>
        </p:spPr>
        <p:txBody>
          <a:bodyPr>
            <a:normAutofit/>
          </a:bodyPr>
          <a:lstStyle/>
          <a:p>
            <a:r>
              <a:rPr lang="en-US" sz="3600" b="1" dirty="0">
                <a:latin typeface="Arial Narrow" panose="020B0606020202030204" pitchFamily="34" charset="0"/>
              </a:rPr>
              <a:t>UPCOMING PROJECTS:</a:t>
            </a:r>
          </a:p>
        </p:txBody>
      </p:sp>
      <p:sp>
        <p:nvSpPr>
          <p:cNvPr id="3" name="Content Placeholder 2">
            <a:extLst>
              <a:ext uri="{FF2B5EF4-FFF2-40B4-BE49-F238E27FC236}">
                <a16:creationId xmlns:a16="http://schemas.microsoft.com/office/drawing/2014/main" id="{3EF1A88F-37A5-8023-DE54-ECED86F2713C}"/>
              </a:ext>
            </a:extLst>
          </p:cNvPr>
          <p:cNvSpPr>
            <a:spLocks noGrp="1"/>
          </p:cNvSpPr>
          <p:nvPr>
            <p:ph idx="1"/>
          </p:nvPr>
        </p:nvSpPr>
        <p:spPr>
          <a:xfrm>
            <a:off x="8233228" y="1550988"/>
            <a:ext cx="4049486" cy="3224212"/>
          </a:xfrm>
        </p:spPr>
        <p:txBody>
          <a:bodyPr>
            <a:normAutofit/>
          </a:bodyPr>
          <a:lstStyle/>
          <a:p>
            <a:r>
              <a:rPr lang="en-US" b="1" dirty="0">
                <a:latin typeface="Arial Narrow" panose="020B0606020202030204" pitchFamily="34" charset="0"/>
              </a:rPr>
              <a:t>DEER VALLEY EAST</a:t>
            </a:r>
          </a:p>
          <a:p>
            <a:r>
              <a:rPr lang="en-US" b="1" dirty="0">
                <a:latin typeface="Arial Narrow" panose="020B0606020202030204" pitchFamily="34" charset="0"/>
              </a:rPr>
              <a:t>TOLL MAZA II</a:t>
            </a:r>
          </a:p>
          <a:p>
            <a:r>
              <a:rPr lang="en-US" b="1" dirty="0">
                <a:latin typeface="Arial Narrow" panose="020B0606020202030204" pitchFamily="34" charset="0"/>
              </a:rPr>
              <a:t>INDIAN SCHOOL </a:t>
            </a:r>
          </a:p>
          <a:p>
            <a:r>
              <a:rPr lang="en-US" b="1" dirty="0">
                <a:latin typeface="Arial Narrow" panose="020B0606020202030204" pitchFamily="34" charset="0"/>
              </a:rPr>
              <a:t>56</a:t>
            </a:r>
            <a:r>
              <a:rPr lang="en-US" b="1" baseline="30000" dirty="0">
                <a:latin typeface="Arial Narrow" panose="020B0606020202030204" pitchFamily="34" charset="0"/>
              </a:rPr>
              <a:t>TH</a:t>
            </a:r>
            <a:r>
              <a:rPr lang="en-US" b="1" dirty="0">
                <a:latin typeface="Arial Narrow" panose="020B0606020202030204" pitchFamily="34" charset="0"/>
              </a:rPr>
              <a:t> STREET &amp; WASHINGTON</a:t>
            </a:r>
          </a:p>
          <a:p>
            <a:r>
              <a:rPr lang="en-US" b="1" dirty="0">
                <a:latin typeface="Arial Narrow" panose="020B0606020202030204" pitchFamily="34" charset="0"/>
              </a:rPr>
              <a:t>CHRISTOWN</a:t>
            </a:r>
          </a:p>
        </p:txBody>
      </p:sp>
      <p:sp>
        <p:nvSpPr>
          <p:cNvPr id="5" name="Content Placeholder 2">
            <a:extLst>
              <a:ext uri="{FF2B5EF4-FFF2-40B4-BE49-F238E27FC236}">
                <a16:creationId xmlns:a16="http://schemas.microsoft.com/office/drawing/2014/main" id="{04A1BEA6-A902-D40C-C394-5739F132D125}"/>
              </a:ext>
            </a:extLst>
          </p:cNvPr>
          <p:cNvSpPr txBox="1">
            <a:spLocks/>
          </p:cNvSpPr>
          <p:nvPr/>
        </p:nvSpPr>
        <p:spPr>
          <a:xfrm>
            <a:off x="8233228" y="4917955"/>
            <a:ext cx="4049486" cy="1196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rial Narrow" panose="020B0606020202030204" pitchFamily="34" charset="0"/>
              </a:rPr>
              <a:t>ARROWHEAD</a:t>
            </a:r>
          </a:p>
          <a:p>
            <a:r>
              <a:rPr lang="en-US" b="1" dirty="0">
                <a:latin typeface="Arial Narrow" panose="020B0606020202030204" pitchFamily="34" charset="0"/>
              </a:rPr>
              <a:t>GOODYEAR</a:t>
            </a:r>
          </a:p>
        </p:txBody>
      </p:sp>
      <p:pic>
        <p:nvPicPr>
          <p:cNvPr id="8" name="Graphic 7" descr="Marker with solid fill">
            <a:extLst>
              <a:ext uri="{FF2B5EF4-FFF2-40B4-BE49-F238E27FC236}">
                <a16:creationId xmlns:a16="http://schemas.microsoft.com/office/drawing/2014/main" id="{0D38160A-F6F0-C9F5-FFC2-BBC97686BB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95825" y="1247774"/>
            <a:ext cx="752475" cy="752475"/>
          </a:xfrm>
          <a:prstGeom prst="rect">
            <a:avLst/>
          </a:prstGeom>
        </p:spPr>
      </p:pic>
      <p:pic>
        <p:nvPicPr>
          <p:cNvPr id="9" name="Graphic 8" descr="Marker with solid fill">
            <a:extLst>
              <a:ext uri="{FF2B5EF4-FFF2-40B4-BE49-F238E27FC236}">
                <a16:creationId xmlns:a16="http://schemas.microsoft.com/office/drawing/2014/main" id="{BDE2B77D-6CD6-0795-C9D1-49F2940044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29300" y="4225808"/>
            <a:ext cx="752475" cy="752475"/>
          </a:xfrm>
          <a:prstGeom prst="rect">
            <a:avLst/>
          </a:prstGeom>
        </p:spPr>
      </p:pic>
      <p:pic>
        <p:nvPicPr>
          <p:cNvPr id="10" name="Graphic 9" descr="Marker with solid fill">
            <a:extLst>
              <a:ext uri="{FF2B5EF4-FFF2-40B4-BE49-F238E27FC236}">
                <a16:creationId xmlns:a16="http://schemas.microsoft.com/office/drawing/2014/main" id="{8ADE6B1F-131C-2A72-7942-37F4E6A0C1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53062" y="4387731"/>
            <a:ext cx="752475" cy="752475"/>
          </a:xfrm>
          <a:prstGeom prst="rect">
            <a:avLst/>
          </a:prstGeom>
        </p:spPr>
      </p:pic>
      <p:pic>
        <p:nvPicPr>
          <p:cNvPr id="11" name="Graphic 10" descr="Marker with solid fill">
            <a:extLst>
              <a:ext uri="{FF2B5EF4-FFF2-40B4-BE49-F238E27FC236}">
                <a16:creationId xmlns:a16="http://schemas.microsoft.com/office/drawing/2014/main" id="{8989833F-CB68-5D58-BE22-B324E037FF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10175" y="5254276"/>
            <a:ext cx="752475" cy="752475"/>
          </a:xfrm>
          <a:prstGeom prst="rect">
            <a:avLst/>
          </a:prstGeom>
        </p:spPr>
      </p:pic>
      <p:pic>
        <p:nvPicPr>
          <p:cNvPr id="12" name="Graphic 11" descr="Marker with solid fill">
            <a:extLst>
              <a:ext uri="{FF2B5EF4-FFF2-40B4-BE49-F238E27FC236}">
                <a16:creationId xmlns:a16="http://schemas.microsoft.com/office/drawing/2014/main" id="{E48CC874-0184-8B20-4D39-9F8C91854C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76375" y="5140206"/>
            <a:ext cx="752475" cy="752475"/>
          </a:xfrm>
          <a:prstGeom prst="rect">
            <a:avLst/>
          </a:prstGeom>
        </p:spPr>
      </p:pic>
      <p:pic>
        <p:nvPicPr>
          <p:cNvPr id="13" name="Graphic 12" descr="Marker with solid fill">
            <a:extLst>
              <a:ext uri="{FF2B5EF4-FFF2-40B4-BE49-F238E27FC236}">
                <a16:creationId xmlns:a16="http://schemas.microsoft.com/office/drawing/2014/main" id="{BFD9FC90-9249-342E-8411-31A72DF128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70262" y="4225807"/>
            <a:ext cx="752475" cy="752475"/>
          </a:xfrm>
          <a:prstGeom prst="rect">
            <a:avLst/>
          </a:prstGeom>
        </p:spPr>
      </p:pic>
      <p:pic>
        <p:nvPicPr>
          <p:cNvPr id="6" name="Graphic 5" descr="Marker with solid fill">
            <a:extLst>
              <a:ext uri="{FF2B5EF4-FFF2-40B4-BE49-F238E27FC236}">
                <a16:creationId xmlns:a16="http://schemas.microsoft.com/office/drawing/2014/main" id="{EBCC9244-9D89-14C7-2076-FF84CFBC21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0188" y="4978282"/>
            <a:ext cx="752475" cy="752475"/>
          </a:xfrm>
          <a:prstGeom prst="rect">
            <a:avLst/>
          </a:prstGeom>
        </p:spPr>
      </p:pic>
    </p:spTree>
    <p:extLst>
      <p:ext uri="{BB962C8B-B14F-4D97-AF65-F5344CB8AC3E}">
        <p14:creationId xmlns:p14="http://schemas.microsoft.com/office/powerpoint/2010/main" val="3214293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a:extLst>
              <a:ext uri="{FF2B5EF4-FFF2-40B4-BE49-F238E27FC236}">
                <a16:creationId xmlns:a16="http://schemas.microsoft.com/office/drawing/2014/main" id="{3EB25CC8-7BD7-D216-3032-77F83FF7E0A0}"/>
              </a:ext>
            </a:extLst>
          </p:cNvPr>
          <p:cNvSpPr txBox="1">
            <a:spLocks/>
          </p:cNvSpPr>
          <p:nvPr/>
        </p:nvSpPr>
        <p:spPr>
          <a:xfrm>
            <a:off x="234192" y="1319868"/>
            <a:ext cx="4499733" cy="502907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Narrow" panose="020B0606020202030204" pitchFamily="34" charset="0"/>
              </a:rPr>
              <a:t>ORB PROGRAMS</a:t>
            </a:r>
          </a:p>
          <a:p>
            <a:pPr>
              <a:buFont typeface="Wingdings" panose="05000000000000000000" pitchFamily="2" charset="2"/>
              <a:buChar char="§"/>
            </a:pPr>
            <a:r>
              <a:rPr lang="en-US" sz="2000" b="1" dirty="0">
                <a:latin typeface="Arial Narrow" panose="020B0606020202030204" pitchFamily="34" charset="0"/>
              </a:rPr>
              <a:t>PROJECT SUBMITTAL TRACKER</a:t>
            </a:r>
          </a:p>
          <a:p>
            <a:pPr>
              <a:buFont typeface="Wingdings" panose="05000000000000000000" pitchFamily="2" charset="2"/>
              <a:buChar char="§"/>
            </a:pPr>
            <a:r>
              <a:rPr lang="en-US" sz="2000" b="1" dirty="0">
                <a:latin typeface="Arial Narrow" panose="020B0606020202030204" pitchFamily="34" charset="0"/>
              </a:rPr>
              <a:t>PROJECT TRACKER</a:t>
            </a:r>
          </a:p>
          <a:p>
            <a:pPr>
              <a:buFont typeface="Wingdings" panose="05000000000000000000" pitchFamily="2" charset="2"/>
              <a:buChar char="§"/>
            </a:pPr>
            <a:r>
              <a:rPr lang="en-US" sz="2000" b="1" dirty="0">
                <a:latin typeface="Arial Narrow" panose="020B0606020202030204" pitchFamily="34" charset="0"/>
              </a:rPr>
              <a:t>LICENSING GOALS</a:t>
            </a:r>
          </a:p>
          <a:p>
            <a:pPr>
              <a:buFont typeface="Wingdings" panose="05000000000000000000" pitchFamily="2" charset="2"/>
              <a:buChar char="§"/>
            </a:pPr>
            <a:r>
              <a:rPr lang="en-US" sz="2000" b="1" dirty="0">
                <a:latin typeface="Arial Narrow" panose="020B0606020202030204" pitchFamily="34" charset="0"/>
              </a:rPr>
              <a:t>EMPLOYEE RECOGNITION PROGRAM</a:t>
            </a:r>
          </a:p>
          <a:p>
            <a:pPr>
              <a:buFont typeface="Wingdings" panose="05000000000000000000" pitchFamily="2" charset="2"/>
              <a:buChar char="§"/>
            </a:pPr>
            <a:r>
              <a:rPr lang="en-US" sz="2000" b="1" dirty="0">
                <a:latin typeface="Arial Narrow" panose="020B0606020202030204" pitchFamily="34" charset="0"/>
              </a:rPr>
              <a:t>QA / QC EVALUATIONS AT EACH PROJECT PHASE</a:t>
            </a:r>
          </a:p>
          <a:p>
            <a:pPr>
              <a:buFont typeface="Wingdings" panose="05000000000000000000" pitchFamily="2" charset="2"/>
              <a:buChar char="§"/>
            </a:pPr>
            <a:r>
              <a:rPr lang="en-US" sz="2000" b="1" dirty="0">
                <a:latin typeface="Arial Narrow" panose="020B0606020202030204" pitchFamily="34" charset="0"/>
              </a:rPr>
              <a:t>CONSULTANT CHECKLISTS</a:t>
            </a:r>
          </a:p>
          <a:p>
            <a:pPr>
              <a:buFont typeface="Wingdings" panose="05000000000000000000" pitchFamily="2" charset="2"/>
              <a:buChar char="§"/>
            </a:pPr>
            <a:r>
              <a:rPr lang="en-US" sz="2000" b="1" dirty="0">
                <a:latin typeface="Arial Narrow" panose="020B0606020202030204" pitchFamily="34" charset="0"/>
              </a:rPr>
              <a:t>TWINMOTION RENDERINGS</a:t>
            </a:r>
          </a:p>
          <a:p>
            <a:pPr>
              <a:buFont typeface="Wingdings" panose="05000000000000000000" pitchFamily="2" charset="2"/>
              <a:buChar char="§"/>
            </a:pPr>
            <a:r>
              <a:rPr lang="en-US" sz="2000" b="1" dirty="0">
                <a:latin typeface="Arial Narrow" panose="020B0606020202030204" pitchFamily="34" charset="0"/>
              </a:rPr>
              <a:t>SITE PLAN MARKETING PLANS</a:t>
            </a:r>
          </a:p>
          <a:p>
            <a:pPr>
              <a:buFont typeface="Wingdings" panose="05000000000000000000" pitchFamily="2" charset="2"/>
              <a:buChar char="§"/>
            </a:pPr>
            <a:r>
              <a:rPr lang="en-US" sz="2000" b="1" dirty="0">
                <a:latin typeface="Arial Narrow" panose="020B0606020202030204" pitchFamily="34" charset="0"/>
              </a:rPr>
              <a:t>ON-GOING TRAINING &amp; GUEST SPEAKERS</a:t>
            </a:r>
            <a:endParaRPr lang="en-US" sz="1600" b="1" dirty="0">
              <a:latin typeface="Arial Narrow" panose="020B0606020202030204" pitchFamily="34" charset="0"/>
            </a:endParaRPr>
          </a:p>
        </p:txBody>
      </p:sp>
      <p:sp>
        <p:nvSpPr>
          <p:cNvPr id="2" name="Content Placeholder 2">
            <a:extLst>
              <a:ext uri="{FF2B5EF4-FFF2-40B4-BE49-F238E27FC236}">
                <a16:creationId xmlns:a16="http://schemas.microsoft.com/office/drawing/2014/main" id="{B74C1C2F-A6C6-4F30-7CC7-B69C181732D7}"/>
              </a:ext>
            </a:extLst>
          </p:cNvPr>
          <p:cNvSpPr>
            <a:spLocks noGrp="1"/>
          </p:cNvSpPr>
          <p:nvPr>
            <p:ph idx="1"/>
          </p:nvPr>
        </p:nvSpPr>
        <p:spPr>
          <a:xfrm>
            <a:off x="234192" y="509054"/>
            <a:ext cx="3702958" cy="810814"/>
          </a:xfrm>
          <a:solidFill>
            <a:schemeClr val="bg1"/>
          </a:solidFill>
        </p:spPr>
        <p:txBody>
          <a:bodyPr>
            <a:normAutofit/>
          </a:bodyPr>
          <a:lstStyle/>
          <a:p>
            <a:r>
              <a:rPr lang="en-US" b="1" dirty="0">
                <a:latin typeface="Arial Narrow" panose="020B0606020202030204" pitchFamily="34" charset="0"/>
              </a:rPr>
              <a:t>ORB REVIT UPDATES</a:t>
            </a:r>
          </a:p>
        </p:txBody>
      </p:sp>
      <p:pic>
        <p:nvPicPr>
          <p:cNvPr id="5" name="Picture 4" descr="A map of a building&#10;&#10;Description automatically generated">
            <a:extLst>
              <a:ext uri="{FF2B5EF4-FFF2-40B4-BE49-F238E27FC236}">
                <a16:creationId xmlns:a16="http://schemas.microsoft.com/office/drawing/2014/main" id="{E074DCF0-FF71-43D8-0F4A-1E283B39C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300" y="7942241"/>
            <a:ext cx="7759700" cy="5819775"/>
          </a:xfrm>
          <a:prstGeom prst="rect">
            <a:avLst/>
          </a:prstGeom>
        </p:spPr>
      </p:pic>
      <p:sp>
        <p:nvSpPr>
          <p:cNvPr id="4" name="Rectangle 3">
            <a:extLst>
              <a:ext uri="{FF2B5EF4-FFF2-40B4-BE49-F238E27FC236}">
                <a16:creationId xmlns:a16="http://schemas.microsoft.com/office/drawing/2014/main" id="{84BC2205-4318-1267-33D6-F232284F6994}"/>
              </a:ext>
            </a:extLst>
          </p:cNvPr>
          <p:cNvSpPr/>
          <p:nvPr/>
        </p:nvSpPr>
        <p:spPr>
          <a:xfrm>
            <a:off x="234192" y="5217167"/>
            <a:ext cx="3702958" cy="621657"/>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691834"/>
      </p:ext>
    </p:extLst>
  </p:cSld>
  <p:clrMapOvr>
    <a:masterClrMapping/>
  </p:clrMapOvr>
  <mc:AlternateContent xmlns:mc="http://schemas.openxmlformats.org/markup-compatibility/2006" xmlns:p14="http://schemas.microsoft.com/office/powerpoint/2010/main">
    <mc:Choice Requires="p14">
      <p:transition spd="slow" p14:dur="2500" advClick="0">
        <p:push dir="u"/>
      </p:transition>
    </mc:Choice>
    <mc:Fallback xmlns="">
      <p:transition spd="slow" advClick="0">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EBB5988-6271-703A-AE7A-54C2017C5B5C}"/>
              </a:ext>
            </a:extLst>
          </p:cNvPr>
          <p:cNvGrpSpPr/>
          <p:nvPr/>
        </p:nvGrpSpPr>
        <p:grpSpPr>
          <a:xfrm>
            <a:off x="7568293" y="0"/>
            <a:ext cx="4623707" cy="6858000"/>
            <a:chOff x="13355169" y="-4324350"/>
            <a:chExt cx="8875059" cy="10548042"/>
          </a:xfrm>
        </p:grpSpPr>
        <p:pic>
          <p:nvPicPr>
            <p:cNvPr id="6" name="Picture 5">
              <a:extLst>
                <a:ext uri="{FF2B5EF4-FFF2-40B4-BE49-F238E27FC236}">
                  <a16:creationId xmlns:a16="http://schemas.microsoft.com/office/drawing/2014/main" id="{8FAAE61D-DCBA-3C12-245F-08535D551730}"/>
                </a:ext>
              </a:extLst>
            </p:cNvPr>
            <p:cNvPicPr>
              <a:picLocks noChangeAspect="1"/>
            </p:cNvPicPr>
            <p:nvPr/>
          </p:nvPicPr>
          <p:blipFill>
            <a:blip r:embed="rId3"/>
            <a:stretch>
              <a:fillRect/>
            </a:stretch>
          </p:blipFill>
          <p:spPr>
            <a:xfrm>
              <a:off x="13355169" y="-4324350"/>
              <a:ext cx="8875059" cy="6858000"/>
            </a:xfrm>
            <a:prstGeom prst="rect">
              <a:avLst/>
            </a:prstGeom>
          </p:spPr>
        </p:pic>
        <p:pic>
          <p:nvPicPr>
            <p:cNvPr id="7" name="Picture 6">
              <a:extLst>
                <a:ext uri="{FF2B5EF4-FFF2-40B4-BE49-F238E27FC236}">
                  <a16:creationId xmlns:a16="http://schemas.microsoft.com/office/drawing/2014/main" id="{C92F0CEE-AB0F-4092-E462-374C8EFC95E7}"/>
                </a:ext>
              </a:extLst>
            </p:cNvPr>
            <p:cNvPicPr>
              <a:picLocks noChangeAspect="1"/>
            </p:cNvPicPr>
            <p:nvPr/>
          </p:nvPicPr>
          <p:blipFill rotWithShape="1">
            <a:blip r:embed="rId4"/>
            <a:srcRect t="7182" b="12212"/>
            <a:stretch/>
          </p:blipFill>
          <p:spPr>
            <a:xfrm>
              <a:off x="13355169" y="699814"/>
              <a:ext cx="8875059" cy="5523878"/>
            </a:xfrm>
            <a:prstGeom prst="rect">
              <a:avLst/>
            </a:prstGeom>
          </p:spPr>
        </p:pic>
      </p:grpSp>
      <p:sp>
        <p:nvSpPr>
          <p:cNvPr id="3" name="Content Placeholder 2">
            <a:extLst>
              <a:ext uri="{FF2B5EF4-FFF2-40B4-BE49-F238E27FC236}">
                <a16:creationId xmlns:a16="http://schemas.microsoft.com/office/drawing/2014/main" id="{B2453822-FAE3-288E-1764-68F5C9D0E8C8}"/>
              </a:ext>
            </a:extLst>
          </p:cNvPr>
          <p:cNvSpPr>
            <a:spLocks noGrp="1"/>
          </p:cNvSpPr>
          <p:nvPr>
            <p:ph idx="1"/>
          </p:nvPr>
        </p:nvSpPr>
        <p:spPr>
          <a:xfrm>
            <a:off x="838200" y="1319868"/>
            <a:ext cx="7416652" cy="5385732"/>
          </a:xfrm>
        </p:spPr>
        <p:txBody>
          <a:bodyPr/>
          <a:lstStyle/>
          <a:p>
            <a:r>
              <a:rPr lang="en-US" dirty="0"/>
              <a:t>PRELIMINARY:</a:t>
            </a:r>
          </a:p>
          <a:p>
            <a:pPr lvl="1"/>
            <a:r>
              <a:rPr lang="en-US" dirty="0"/>
              <a:t>TEMPORARY STRUCTURES</a:t>
            </a:r>
          </a:p>
          <a:p>
            <a:pPr lvl="1"/>
            <a:r>
              <a:rPr lang="en-US" dirty="0"/>
              <a:t>SCHEDULED MEETING WITH RAA + ARF + PROJECT MANAGER</a:t>
            </a:r>
          </a:p>
          <a:p>
            <a:pPr lvl="2"/>
            <a:r>
              <a:rPr lang="en-US" dirty="0"/>
              <a:t>EXPECTATIONS</a:t>
            </a:r>
          </a:p>
          <a:p>
            <a:pPr lvl="2"/>
            <a:r>
              <a:rPr lang="en-US" dirty="0"/>
              <a:t>SCOPE</a:t>
            </a:r>
          </a:p>
          <a:p>
            <a:pPr lvl="2"/>
            <a:r>
              <a:rPr lang="en-US" dirty="0"/>
              <a:t>SCALE</a:t>
            </a:r>
          </a:p>
          <a:p>
            <a:pPr lvl="2"/>
            <a:r>
              <a:rPr lang="en-US" dirty="0"/>
              <a:t>DEVIATIONS FROM STANDARDS IF NECESSARY</a:t>
            </a:r>
          </a:p>
          <a:p>
            <a:pPr lvl="1"/>
            <a:r>
              <a:rPr lang="en-US" dirty="0"/>
              <a:t>TYPICAL UNITS ALREADY IN TEMPLATE</a:t>
            </a:r>
          </a:p>
          <a:p>
            <a:pPr lvl="1"/>
            <a:r>
              <a:rPr lang="en-US" dirty="0"/>
              <a:t>RESOURCES: RICH, TIM</a:t>
            </a:r>
          </a:p>
          <a:p>
            <a:pPr lvl="1"/>
            <a:endParaRPr lang="en-US" dirty="0"/>
          </a:p>
          <a:p>
            <a:pPr lvl="1"/>
            <a:r>
              <a:rPr lang="en-US" dirty="0"/>
              <a:t>REVIT / ORB UNIVERSITIES &amp; MANUALS</a:t>
            </a:r>
          </a:p>
          <a:p>
            <a:pPr lvl="1"/>
            <a:r>
              <a:rPr lang="en-US" dirty="0"/>
              <a:t>REVISED FAMILIES</a:t>
            </a:r>
          </a:p>
        </p:txBody>
      </p:sp>
      <p:sp>
        <p:nvSpPr>
          <p:cNvPr id="4" name="Content Placeholder 2">
            <a:extLst>
              <a:ext uri="{FF2B5EF4-FFF2-40B4-BE49-F238E27FC236}">
                <a16:creationId xmlns:a16="http://schemas.microsoft.com/office/drawing/2014/main" id="{CE71C3CE-7878-8BE1-81AC-561462077DB7}"/>
              </a:ext>
            </a:extLst>
          </p:cNvPr>
          <p:cNvSpPr txBox="1">
            <a:spLocks/>
          </p:cNvSpPr>
          <p:nvPr/>
        </p:nvSpPr>
        <p:spPr>
          <a:xfrm>
            <a:off x="234192" y="509054"/>
            <a:ext cx="3702958" cy="810814"/>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rial Narrow" panose="020B0606020202030204" pitchFamily="34" charset="0"/>
              </a:rPr>
              <a:t>ORB PROJECTS</a:t>
            </a:r>
          </a:p>
        </p:txBody>
      </p:sp>
      <p:sp>
        <p:nvSpPr>
          <p:cNvPr id="8" name="Arrow: Right 7">
            <a:extLst>
              <a:ext uri="{FF2B5EF4-FFF2-40B4-BE49-F238E27FC236}">
                <a16:creationId xmlns:a16="http://schemas.microsoft.com/office/drawing/2014/main" id="{7D7E360C-465A-7CC4-3218-2DBAF08AC2CE}"/>
              </a:ext>
            </a:extLst>
          </p:cNvPr>
          <p:cNvSpPr/>
          <p:nvPr/>
        </p:nvSpPr>
        <p:spPr>
          <a:xfrm>
            <a:off x="6943725" y="2567230"/>
            <a:ext cx="1249135" cy="5878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512861"/>
      </p:ext>
    </p:extLst>
  </p:cSld>
  <p:clrMapOvr>
    <a:masterClrMapping/>
  </p:clrMapOvr>
  <mc:AlternateContent xmlns:mc="http://schemas.openxmlformats.org/markup-compatibility/2006" xmlns:p14="http://schemas.microsoft.com/office/powerpoint/2010/main">
    <mc:Choice Requires="p14">
      <p:transition spd="slow" p14:dur="2500">
        <p:push dir="u"/>
      </p:transition>
    </mc:Choice>
    <mc:Fallback xmlns="">
      <p:transition spd="slow">
        <p:push dir="u"/>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8AD970-CDCE-D39F-BAA6-6B9A0B5EB3BF}"/>
              </a:ext>
            </a:extLst>
          </p:cNvPr>
          <p:cNvGrpSpPr/>
          <p:nvPr/>
        </p:nvGrpSpPr>
        <p:grpSpPr>
          <a:xfrm>
            <a:off x="7568293" y="0"/>
            <a:ext cx="4623707" cy="6858000"/>
            <a:chOff x="13355169" y="-4324350"/>
            <a:chExt cx="8875059" cy="10548042"/>
          </a:xfrm>
        </p:grpSpPr>
        <p:pic>
          <p:nvPicPr>
            <p:cNvPr id="5" name="Picture 4">
              <a:extLst>
                <a:ext uri="{FF2B5EF4-FFF2-40B4-BE49-F238E27FC236}">
                  <a16:creationId xmlns:a16="http://schemas.microsoft.com/office/drawing/2014/main" id="{D0626D92-CF8A-94E3-91B1-D44C7A25B80C}"/>
                </a:ext>
              </a:extLst>
            </p:cNvPr>
            <p:cNvPicPr>
              <a:picLocks noChangeAspect="1"/>
            </p:cNvPicPr>
            <p:nvPr/>
          </p:nvPicPr>
          <p:blipFill>
            <a:blip r:embed="rId3"/>
            <a:stretch>
              <a:fillRect/>
            </a:stretch>
          </p:blipFill>
          <p:spPr>
            <a:xfrm>
              <a:off x="13355169" y="-4324350"/>
              <a:ext cx="8875059" cy="6858000"/>
            </a:xfrm>
            <a:prstGeom prst="rect">
              <a:avLst/>
            </a:prstGeom>
          </p:spPr>
        </p:pic>
        <p:pic>
          <p:nvPicPr>
            <p:cNvPr id="6" name="Picture 5">
              <a:extLst>
                <a:ext uri="{FF2B5EF4-FFF2-40B4-BE49-F238E27FC236}">
                  <a16:creationId xmlns:a16="http://schemas.microsoft.com/office/drawing/2014/main" id="{BB706974-AB59-FC55-7B5A-50A9B68BEBD0}"/>
                </a:ext>
              </a:extLst>
            </p:cNvPr>
            <p:cNvPicPr>
              <a:picLocks noChangeAspect="1"/>
            </p:cNvPicPr>
            <p:nvPr/>
          </p:nvPicPr>
          <p:blipFill rotWithShape="1">
            <a:blip r:embed="rId4"/>
            <a:srcRect t="7182" b="12212"/>
            <a:stretch/>
          </p:blipFill>
          <p:spPr>
            <a:xfrm>
              <a:off x="13355169" y="699814"/>
              <a:ext cx="8875059" cy="5523878"/>
            </a:xfrm>
            <a:prstGeom prst="rect">
              <a:avLst/>
            </a:prstGeom>
          </p:spPr>
        </p:pic>
      </p:grpSp>
      <p:sp>
        <p:nvSpPr>
          <p:cNvPr id="3" name="Content Placeholder 2">
            <a:extLst>
              <a:ext uri="{FF2B5EF4-FFF2-40B4-BE49-F238E27FC236}">
                <a16:creationId xmlns:a16="http://schemas.microsoft.com/office/drawing/2014/main" id="{B2453822-FAE3-288E-1764-68F5C9D0E8C8}"/>
              </a:ext>
            </a:extLst>
          </p:cNvPr>
          <p:cNvSpPr>
            <a:spLocks noGrp="1"/>
          </p:cNvSpPr>
          <p:nvPr>
            <p:ph idx="1"/>
          </p:nvPr>
        </p:nvSpPr>
        <p:spPr>
          <a:xfrm>
            <a:off x="821873" y="1319868"/>
            <a:ext cx="7358742" cy="5371218"/>
          </a:xfrm>
        </p:spPr>
        <p:txBody>
          <a:bodyPr>
            <a:normAutofit lnSpcReduction="10000"/>
          </a:bodyPr>
          <a:lstStyle/>
          <a:p>
            <a:r>
              <a:rPr lang="en-US" dirty="0"/>
              <a:t>50% DESIGN DEVELOPMENT:</a:t>
            </a:r>
          </a:p>
          <a:p>
            <a:pPr lvl="1"/>
            <a:r>
              <a:rPr lang="en-US" dirty="0"/>
              <a:t>LIFE SAFETY – BLUEBEAM TOOLS</a:t>
            </a:r>
          </a:p>
          <a:p>
            <a:pPr lvl="1"/>
            <a:r>
              <a:rPr lang="en-US" dirty="0"/>
              <a:t>PRE-SET STANDARDS FOR DOORS, WINDOWS, WALLS, ASSEMBLIES, ETC</a:t>
            </a:r>
          </a:p>
          <a:p>
            <a:pPr lvl="1"/>
            <a:r>
              <a:rPr lang="en-US" dirty="0"/>
              <a:t>PARAMETERS SET TO VIEW TEMPLATES</a:t>
            </a:r>
          </a:p>
          <a:p>
            <a:pPr lvl="1"/>
            <a:r>
              <a:rPr lang="en-US" dirty="0"/>
              <a:t>SPLIT WALL SYSTEM FOR MODELING EXTERIOR WALLS</a:t>
            </a:r>
          </a:p>
          <a:p>
            <a:pPr lvl="1"/>
            <a:r>
              <a:rPr lang="en-US" dirty="0"/>
              <a:t>DYNAMO TOOLS TO CREATE VIEWS &amp; SHEETS AUTOMATICALLY</a:t>
            </a:r>
          </a:p>
          <a:p>
            <a:pPr lvl="1"/>
            <a:r>
              <a:rPr lang="en-US" dirty="0"/>
              <a:t>RESOURCES: ANDRES, RICHARD</a:t>
            </a:r>
          </a:p>
          <a:p>
            <a:pPr lvl="1"/>
            <a:endParaRPr lang="en-US" dirty="0"/>
          </a:p>
          <a:p>
            <a:pPr lvl="1"/>
            <a:r>
              <a:rPr lang="en-US" dirty="0"/>
              <a:t>REVIT / ORB UNIVERSITIES &amp; MANUALS</a:t>
            </a:r>
          </a:p>
          <a:p>
            <a:pPr lvl="1"/>
            <a:r>
              <a:rPr lang="en-US" dirty="0"/>
              <a:t>REVISED FAMILIES</a:t>
            </a:r>
          </a:p>
          <a:p>
            <a:pPr lvl="1"/>
            <a:r>
              <a:rPr lang="en-US" dirty="0"/>
              <a:t>MODEL HEALTH AUDIT</a:t>
            </a:r>
          </a:p>
          <a:p>
            <a:pPr lvl="1"/>
            <a:r>
              <a:rPr lang="en-US" dirty="0"/>
              <a:t>CHECKLIST REVIEW</a:t>
            </a:r>
          </a:p>
        </p:txBody>
      </p:sp>
      <p:sp>
        <p:nvSpPr>
          <p:cNvPr id="4" name="Content Placeholder 2">
            <a:extLst>
              <a:ext uri="{FF2B5EF4-FFF2-40B4-BE49-F238E27FC236}">
                <a16:creationId xmlns:a16="http://schemas.microsoft.com/office/drawing/2014/main" id="{CE71C3CE-7878-8BE1-81AC-561462077DB7}"/>
              </a:ext>
            </a:extLst>
          </p:cNvPr>
          <p:cNvSpPr txBox="1">
            <a:spLocks/>
          </p:cNvSpPr>
          <p:nvPr/>
        </p:nvSpPr>
        <p:spPr>
          <a:xfrm>
            <a:off x="234192" y="509054"/>
            <a:ext cx="3702958" cy="810814"/>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rial Narrow" panose="020B0606020202030204" pitchFamily="34" charset="0"/>
              </a:rPr>
              <a:t>ORB PROJECTS</a:t>
            </a:r>
          </a:p>
        </p:txBody>
      </p:sp>
      <p:sp>
        <p:nvSpPr>
          <p:cNvPr id="7" name="Arrow: Right 6">
            <a:extLst>
              <a:ext uri="{FF2B5EF4-FFF2-40B4-BE49-F238E27FC236}">
                <a16:creationId xmlns:a16="http://schemas.microsoft.com/office/drawing/2014/main" id="{CDC28AAC-2F5E-3334-5FF8-CF48E439D4E9}"/>
              </a:ext>
            </a:extLst>
          </p:cNvPr>
          <p:cNvSpPr/>
          <p:nvPr/>
        </p:nvSpPr>
        <p:spPr>
          <a:xfrm>
            <a:off x="6943725" y="1319868"/>
            <a:ext cx="1249135" cy="5878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8310F43C-D4DA-260E-C6C2-8E6952621F5B}"/>
              </a:ext>
            </a:extLst>
          </p:cNvPr>
          <p:cNvSpPr/>
          <p:nvPr/>
        </p:nvSpPr>
        <p:spPr>
          <a:xfrm>
            <a:off x="6943725" y="3273207"/>
            <a:ext cx="1249135" cy="5878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F26CD834-7E99-2D78-B072-6A4D42694806}"/>
              </a:ext>
            </a:extLst>
          </p:cNvPr>
          <p:cNvSpPr/>
          <p:nvPr/>
        </p:nvSpPr>
        <p:spPr>
          <a:xfrm>
            <a:off x="6937602" y="3877680"/>
            <a:ext cx="1249135" cy="5878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5301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DF25DF9-49F6-795C-D9DF-254FB6350513}"/>
              </a:ext>
            </a:extLst>
          </p:cNvPr>
          <p:cNvGrpSpPr/>
          <p:nvPr/>
        </p:nvGrpSpPr>
        <p:grpSpPr>
          <a:xfrm>
            <a:off x="7568293" y="0"/>
            <a:ext cx="4623707" cy="6858000"/>
            <a:chOff x="13355169" y="-4324350"/>
            <a:chExt cx="8875059" cy="10548042"/>
          </a:xfrm>
        </p:grpSpPr>
        <p:pic>
          <p:nvPicPr>
            <p:cNvPr id="5" name="Picture 4">
              <a:extLst>
                <a:ext uri="{FF2B5EF4-FFF2-40B4-BE49-F238E27FC236}">
                  <a16:creationId xmlns:a16="http://schemas.microsoft.com/office/drawing/2014/main" id="{534114B2-C50E-4C4D-789B-8B90A04547E9}"/>
                </a:ext>
              </a:extLst>
            </p:cNvPr>
            <p:cNvPicPr>
              <a:picLocks noChangeAspect="1"/>
            </p:cNvPicPr>
            <p:nvPr/>
          </p:nvPicPr>
          <p:blipFill>
            <a:blip r:embed="rId2"/>
            <a:stretch>
              <a:fillRect/>
            </a:stretch>
          </p:blipFill>
          <p:spPr>
            <a:xfrm>
              <a:off x="13355169" y="-4324350"/>
              <a:ext cx="8875059" cy="6858000"/>
            </a:xfrm>
            <a:prstGeom prst="rect">
              <a:avLst/>
            </a:prstGeom>
          </p:spPr>
        </p:pic>
        <p:pic>
          <p:nvPicPr>
            <p:cNvPr id="6" name="Picture 5">
              <a:extLst>
                <a:ext uri="{FF2B5EF4-FFF2-40B4-BE49-F238E27FC236}">
                  <a16:creationId xmlns:a16="http://schemas.microsoft.com/office/drawing/2014/main" id="{80CCBAF6-6E95-5DEA-C0A4-114AA3E9BBD2}"/>
                </a:ext>
              </a:extLst>
            </p:cNvPr>
            <p:cNvPicPr>
              <a:picLocks noChangeAspect="1"/>
            </p:cNvPicPr>
            <p:nvPr/>
          </p:nvPicPr>
          <p:blipFill rotWithShape="1">
            <a:blip r:embed="rId3"/>
            <a:srcRect t="7182" b="12212"/>
            <a:stretch/>
          </p:blipFill>
          <p:spPr>
            <a:xfrm>
              <a:off x="13355169" y="699814"/>
              <a:ext cx="8875059" cy="5523878"/>
            </a:xfrm>
            <a:prstGeom prst="rect">
              <a:avLst/>
            </a:prstGeom>
          </p:spPr>
        </p:pic>
      </p:grpSp>
      <p:sp>
        <p:nvSpPr>
          <p:cNvPr id="3" name="Content Placeholder 2">
            <a:extLst>
              <a:ext uri="{FF2B5EF4-FFF2-40B4-BE49-F238E27FC236}">
                <a16:creationId xmlns:a16="http://schemas.microsoft.com/office/drawing/2014/main" id="{B2453822-FAE3-288E-1764-68F5C9D0E8C8}"/>
              </a:ext>
            </a:extLst>
          </p:cNvPr>
          <p:cNvSpPr>
            <a:spLocks noGrp="1"/>
          </p:cNvSpPr>
          <p:nvPr>
            <p:ph idx="1"/>
          </p:nvPr>
        </p:nvSpPr>
        <p:spPr>
          <a:xfrm>
            <a:off x="838200" y="1319868"/>
            <a:ext cx="10515600" cy="5029078"/>
          </a:xfrm>
        </p:spPr>
        <p:txBody>
          <a:bodyPr/>
          <a:lstStyle/>
          <a:p>
            <a:r>
              <a:rPr lang="en-US" dirty="0"/>
              <a:t>100% DESIGN DEVELOPMENT:</a:t>
            </a:r>
          </a:p>
          <a:p>
            <a:pPr lvl="1"/>
            <a:r>
              <a:rPr lang="en-US" dirty="0"/>
              <a:t>LIFE SAFETY CHAPTERS – ORB UNIVERSITY</a:t>
            </a:r>
          </a:p>
          <a:p>
            <a:pPr lvl="1"/>
            <a:r>
              <a:rPr lang="en-US" dirty="0"/>
              <a:t>REVIEWED GENERAL NOTES </a:t>
            </a:r>
          </a:p>
          <a:p>
            <a:pPr lvl="1"/>
            <a:r>
              <a:rPr lang="en-US" dirty="0"/>
              <a:t>MATERIAL LIBRARY SET</a:t>
            </a:r>
          </a:p>
          <a:p>
            <a:pPr lvl="1"/>
            <a:r>
              <a:rPr lang="en-US" dirty="0"/>
              <a:t>USE OF DYNAMO FOR NEW UNITS</a:t>
            </a:r>
          </a:p>
          <a:p>
            <a:pPr lvl="1"/>
            <a:r>
              <a:rPr lang="en-US" dirty="0"/>
              <a:t>DIMENSIONING GUIDELINES IN HUB</a:t>
            </a:r>
          </a:p>
          <a:p>
            <a:pPr lvl="1"/>
            <a:r>
              <a:rPr lang="en-US" dirty="0"/>
              <a:t>ANSI RESOURCES – GONZALO + THEO</a:t>
            </a:r>
          </a:p>
          <a:p>
            <a:pPr lvl="1"/>
            <a:endParaRPr lang="en-US" dirty="0"/>
          </a:p>
          <a:p>
            <a:pPr lvl="1"/>
            <a:r>
              <a:rPr lang="en-US" dirty="0"/>
              <a:t>REVIT / ORB UNIVERSITIES &amp; MANUALS</a:t>
            </a:r>
          </a:p>
          <a:p>
            <a:pPr lvl="1"/>
            <a:r>
              <a:rPr lang="en-US" dirty="0"/>
              <a:t>REVISED FAMILIES</a:t>
            </a:r>
          </a:p>
          <a:p>
            <a:pPr lvl="1"/>
            <a:r>
              <a:rPr lang="en-US" dirty="0"/>
              <a:t>MODEL HEALTH AUDIT</a:t>
            </a:r>
          </a:p>
          <a:p>
            <a:pPr lvl="1"/>
            <a:r>
              <a:rPr lang="en-US" dirty="0"/>
              <a:t>CHECKLIST REVIEW</a:t>
            </a:r>
          </a:p>
        </p:txBody>
      </p:sp>
      <p:sp>
        <p:nvSpPr>
          <p:cNvPr id="4" name="Content Placeholder 2">
            <a:extLst>
              <a:ext uri="{FF2B5EF4-FFF2-40B4-BE49-F238E27FC236}">
                <a16:creationId xmlns:a16="http://schemas.microsoft.com/office/drawing/2014/main" id="{CE71C3CE-7878-8BE1-81AC-561462077DB7}"/>
              </a:ext>
            </a:extLst>
          </p:cNvPr>
          <p:cNvSpPr txBox="1">
            <a:spLocks/>
          </p:cNvSpPr>
          <p:nvPr/>
        </p:nvSpPr>
        <p:spPr>
          <a:xfrm>
            <a:off x="234192" y="509054"/>
            <a:ext cx="3702958" cy="810814"/>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rial Narrow" panose="020B0606020202030204" pitchFamily="34" charset="0"/>
              </a:rPr>
              <a:t>ORB PROJECTS</a:t>
            </a:r>
          </a:p>
        </p:txBody>
      </p:sp>
      <p:sp>
        <p:nvSpPr>
          <p:cNvPr id="7" name="Arrow: Right 6">
            <a:extLst>
              <a:ext uri="{FF2B5EF4-FFF2-40B4-BE49-F238E27FC236}">
                <a16:creationId xmlns:a16="http://schemas.microsoft.com/office/drawing/2014/main" id="{3156419B-843D-72D8-5745-EFF0CFFC68E3}"/>
              </a:ext>
            </a:extLst>
          </p:cNvPr>
          <p:cNvSpPr/>
          <p:nvPr/>
        </p:nvSpPr>
        <p:spPr>
          <a:xfrm>
            <a:off x="7005717" y="620546"/>
            <a:ext cx="1249135" cy="5878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DE10019-07C4-BF5D-3CB8-AA2444AB5E7D}"/>
              </a:ext>
            </a:extLst>
          </p:cNvPr>
          <p:cNvSpPr/>
          <p:nvPr/>
        </p:nvSpPr>
        <p:spPr>
          <a:xfrm>
            <a:off x="6943725" y="2567230"/>
            <a:ext cx="1249135" cy="5878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4180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BF5801-A069-DBEE-E5B6-70790B0A9B5F}"/>
              </a:ext>
            </a:extLst>
          </p:cNvPr>
          <p:cNvGrpSpPr/>
          <p:nvPr/>
        </p:nvGrpSpPr>
        <p:grpSpPr>
          <a:xfrm>
            <a:off x="7568293" y="0"/>
            <a:ext cx="4623707" cy="6858000"/>
            <a:chOff x="13355169" y="-4324350"/>
            <a:chExt cx="8875059" cy="10548042"/>
          </a:xfrm>
        </p:grpSpPr>
        <p:pic>
          <p:nvPicPr>
            <p:cNvPr id="5" name="Picture 4">
              <a:extLst>
                <a:ext uri="{FF2B5EF4-FFF2-40B4-BE49-F238E27FC236}">
                  <a16:creationId xmlns:a16="http://schemas.microsoft.com/office/drawing/2014/main" id="{4E991B22-54A6-746C-985B-D7E369746521}"/>
                </a:ext>
              </a:extLst>
            </p:cNvPr>
            <p:cNvPicPr>
              <a:picLocks noChangeAspect="1"/>
            </p:cNvPicPr>
            <p:nvPr/>
          </p:nvPicPr>
          <p:blipFill>
            <a:blip r:embed="rId2"/>
            <a:stretch>
              <a:fillRect/>
            </a:stretch>
          </p:blipFill>
          <p:spPr>
            <a:xfrm>
              <a:off x="13355169" y="-4324350"/>
              <a:ext cx="8875059" cy="6858000"/>
            </a:xfrm>
            <a:prstGeom prst="rect">
              <a:avLst/>
            </a:prstGeom>
          </p:spPr>
        </p:pic>
        <p:pic>
          <p:nvPicPr>
            <p:cNvPr id="6" name="Picture 5">
              <a:extLst>
                <a:ext uri="{FF2B5EF4-FFF2-40B4-BE49-F238E27FC236}">
                  <a16:creationId xmlns:a16="http://schemas.microsoft.com/office/drawing/2014/main" id="{25888515-EAA9-BB45-B9ED-F34D2467D4C2}"/>
                </a:ext>
              </a:extLst>
            </p:cNvPr>
            <p:cNvPicPr>
              <a:picLocks noChangeAspect="1"/>
            </p:cNvPicPr>
            <p:nvPr/>
          </p:nvPicPr>
          <p:blipFill rotWithShape="1">
            <a:blip r:embed="rId3"/>
            <a:srcRect t="7182" b="12212"/>
            <a:stretch/>
          </p:blipFill>
          <p:spPr>
            <a:xfrm>
              <a:off x="13355169" y="699814"/>
              <a:ext cx="8875059" cy="5523878"/>
            </a:xfrm>
            <a:prstGeom prst="rect">
              <a:avLst/>
            </a:prstGeom>
          </p:spPr>
        </p:pic>
      </p:grpSp>
      <p:sp>
        <p:nvSpPr>
          <p:cNvPr id="3" name="Content Placeholder 2">
            <a:extLst>
              <a:ext uri="{FF2B5EF4-FFF2-40B4-BE49-F238E27FC236}">
                <a16:creationId xmlns:a16="http://schemas.microsoft.com/office/drawing/2014/main" id="{B2453822-FAE3-288E-1764-68F5C9D0E8C8}"/>
              </a:ext>
            </a:extLst>
          </p:cNvPr>
          <p:cNvSpPr>
            <a:spLocks noGrp="1"/>
          </p:cNvSpPr>
          <p:nvPr>
            <p:ph idx="1"/>
          </p:nvPr>
        </p:nvSpPr>
        <p:spPr>
          <a:xfrm>
            <a:off x="838200" y="1319868"/>
            <a:ext cx="6972300" cy="5029078"/>
          </a:xfrm>
        </p:spPr>
        <p:txBody>
          <a:bodyPr/>
          <a:lstStyle/>
          <a:p>
            <a:r>
              <a:rPr lang="en-US" dirty="0"/>
              <a:t>50% CONSTRUCTION DOCUMENTS:</a:t>
            </a:r>
          </a:p>
          <a:p>
            <a:pPr lvl="1"/>
            <a:r>
              <a:rPr lang="en-US" dirty="0"/>
              <a:t>INFORMATION IS FRONT LOADED FOR YOU</a:t>
            </a:r>
          </a:p>
          <a:p>
            <a:pPr lvl="2"/>
            <a:r>
              <a:rPr lang="en-US" dirty="0"/>
              <a:t>DOORS, WINDOWS,  WALLS, FIRE RATING, FAMILIES, AREA PLANS</a:t>
            </a:r>
          </a:p>
          <a:p>
            <a:pPr lvl="1"/>
            <a:r>
              <a:rPr lang="en-US" dirty="0"/>
              <a:t>USE OF ELEMENT KEYNOTES</a:t>
            </a:r>
          </a:p>
          <a:p>
            <a:pPr lvl="1"/>
            <a:r>
              <a:rPr lang="en-US" dirty="0"/>
              <a:t>RESOURCES: ANDRES, RICHARD</a:t>
            </a:r>
          </a:p>
          <a:p>
            <a:pPr lvl="1"/>
            <a:endParaRPr lang="en-US" dirty="0"/>
          </a:p>
          <a:p>
            <a:pPr lvl="1"/>
            <a:endParaRPr lang="en-US" dirty="0"/>
          </a:p>
          <a:p>
            <a:pPr lvl="1"/>
            <a:endParaRPr lang="en-US" dirty="0"/>
          </a:p>
          <a:p>
            <a:pPr lvl="1"/>
            <a:r>
              <a:rPr lang="en-US" dirty="0"/>
              <a:t>REVIT / ORB UNIVERSITIES &amp; MANUALS</a:t>
            </a:r>
          </a:p>
          <a:p>
            <a:pPr lvl="1"/>
            <a:r>
              <a:rPr lang="en-US" dirty="0"/>
              <a:t>REVISED FAMILIES</a:t>
            </a:r>
          </a:p>
          <a:p>
            <a:pPr lvl="1"/>
            <a:r>
              <a:rPr lang="en-US" dirty="0"/>
              <a:t>MODEL HEALTH AUDIT</a:t>
            </a:r>
          </a:p>
          <a:p>
            <a:pPr lvl="1"/>
            <a:r>
              <a:rPr lang="en-US" dirty="0"/>
              <a:t>CHECKLIST REVIEW</a:t>
            </a:r>
          </a:p>
        </p:txBody>
      </p:sp>
      <p:sp>
        <p:nvSpPr>
          <p:cNvPr id="4" name="Content Placeholder 2">
            <a:extLst>
              <a:ext uri="{FF2B5EF4-FFF2-40B4-BE49-F238E27FC236}">
                <a16:creationId xmlns:a16="http://schemas.microsoft.com/office/drawing/2014/main" id="{CE71C3CE-7878-8BE1-81AC-561462077DB7}"/>
              </a:ext>
            </a:extLst>
          </p:cNvPr>
          <p:cNvSpPr txBox="1">
            <a:spLocks/>
          </p:cNvSpPr>
          <p:nvPr/>
        </p:nvSpPr>
        <p:spPr>
          <a:xfrm>
            <a:off x="234192" y="509054"/>
            <a:ext cx="3702958" cy="810814"/>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rial Narrow" panose="020B0606020202030204" pitchFamily="34" charset="0"/>
              </a:rPr>
              <a:t>ORB PROJECTS</a:t>
            </a:r>
          </a:p>
        </p:txBody>
      </p:sp>
      <p:sp>
        <p:nvSpPr>
          <p:cNvPr id="7" name="Arrow: Right 6">
            <a:extLst>
              <a:ext uri="{FF2B5EF4-FFF2-40B4-BE49-F238E27FC236}">
                <a16:creationId xmlns:a16="http://schemas.microsoft.com/office/drawing/2014/main" id="{61949D82-5880-B0B2-4222-BF2C6EA63C54}"/>
              </a:ext>
            </a:extLst>
          </p:cNvPr>
          <p:cNvSpPr/>
          <p:nvPr/>
        </p:nvSpPr>
        <p:spPr>
          <a:xfrm>
            <a:off x="6943725" y="2463582"/>
            <a:ext cx="1249135" cy="5878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B7291574-E76A-308C-6382-02159DFD0708}"/>
              </a:ext>
            </a:extLst>
          </p:cNvPr>
          <p:cNvSpPr/>
          <p:nvPr/>
        </p:nvSpPr>
        <p:spPr>
          <a:xfrm>
            <a:off x="6943725" y="3855731"/>
            <a:ext cx="1249135" cy="5878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FD2AC3A6-FC12-8838-7174-9304BAE5390B}"/>
              </a:ext>
            </a:extLst>
          </p:cNvPr>
          <p:cNvSpPr/>
          <p:nvPr/>
        </p:nvSpPr>
        <p:spPr>
          <a:xfrm>
            <a:off x="6943725" y="4927164"/>
            <a:ext cx="1249135" cy="5878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5505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3477AE-ADB8-6674-F5E3-B112521DDD88}"/>
              </a:ext>
            </a:extLst>
          </p:cNvPr>
          <p:cNvGrpSpPr/>
          <p:nvPr/>
        </p:nvGrpSpPr>
        <p:grpSpPr>
          <a:xfrm>
            <a:off x="7568293" y="0"/>
            <a:ext cx="4623707" cy="6858000"/>
            <a:chOff x="13355169" y="-4324350"/>
            <a:chExt cx="8875059" cy="10548042"/>
          </a:xfrm>
        </p:grpSpPr>
        <p:pic>
          <p:nvPicPr>
            <p:cNvPr id="5" name="Picture 4">
              <a:extLst>
                <a:ext uri="{FF2B5EF4-FFF2-40B4-BE49-F238E27FC236}">
                  <a16:creationId xmlns:a16="http://schemas.microsoft.com/office/drawing/2014/main" id="{6DD93CB4-DF0B-5A8A-ACCC-FF2093969277}"/>
                </a:ext>
              </a:extLst>
            </p:cNvPr>
            <p:cNvPicPr>
              <a:picLocks noChangeAspect="1"/>
            </p:cNvPicPr>
            <p:nvPr/>
          </p:nvPicPr>
          <p:blipFill>
            <a:blip r:embed="rId2"/>
            <a:stretch>
              <a:fillRect/>
            </a:stretch>
          </p:blipFill>
          <p:spPr>
            <a:xfrm>
              <a:off x="13355169" y="-4324350"/>
              <a:ext cx="8875059" cy="6858000"/>
            </a:xfrm>
            <a:prstGeom prst="rect">
              <a:avLst/>
            </a:prstGeom>
          </p:spPr>
        </p:pic>
        <p:pic>
          <p:nvPicPr>
            <p:cNvPr id="6" name="Picture 5">
              <a:extLst>
                <a:ext uri="{FF2B5EF4-FFF2-40B4-BE49-F238E27FC236}">
                  <a16:creationId xmlns:a16="http://schemas.microsoft.com/office/drawing/2014/main" id="{FAB11453-FD1A-18F0-F5F1-61C08788092F}"/>
                </a:ext>
              </a:extLst>
            </p:cNvPr>
            <p:cNvPicPr>
              <a:picLocks noChangeAspect="1"/>
            </p:cNvPicPr>
            <p:nvPr/>
          </p:nvPicPr>
          <p:blipFill rotWithShape="1">
            <a:blip r:embed="rId3"/>
            <a:srcRect t="7182" b="12212"/>
            <a:stretch/>
          </p:blipFill>
          <p:spPr>
            <a:xfrm>
              <a:off x="13355169" y="699814"/>
              <a:ext cx="8875059" cy="5523878"/>
            </a:xfrm>
            <a:prstGeom prst="rect">
              <a:avLst/>
            </a:prstGeom>
          </p:spPr>
        </p:pic>
      </p:grpSp>
      <p:sp>
        <p:nvSpPr>
          <p:cNvPr id="3" name="Content Placeholder 2">
            <a:extLst>
              <a:ext uri="{FF2B5EF4-FFF2-40B4-BE49-F238E27FC236}">
                <a16:creationId xmlns:a16="http://schemas.microsoft.com/office/drawing/2014/main" id="{B2453822-FAE3-288E-1764-68F5C9D0E8C8}"/>
              </a:ext>
            </a:extLst>
          </p:cNvPr>
          <p:cNvSpPr>
            <a:spLocks noGrp="1"/>
          </p:cNvSpPr>
          <p:nvPr>
            <p:ph idx="1"/>
          </p:nvPr>
        </p:nvSpPr>
        <p:spPr>
          <a:xfrm>
            <a:off x="838200" y="1319868"/>
            <a:ext cx="6921500" cy="5029078"/>
          </a:xfrm>
        </p:spPr>
        <p:txBody>
          <a:bodyPr>
            <a:normAutofit lnSpcReduction="10000"/>
          </a:bodyPr>
          <a:lstStyle/>
          <a:p>
            <a:r>
              <a:rPr lang="en-US" dirty="0"/>
              <a:t>75% CONSTRUCTION DOCUMENTS:</a:t>
            </a:r>
          </a:p>
          <a:p>
            <a:pPr lvl="1"/>
            <a:r>
              <a:rPr lang="en-US" dirty="0"/>
              <a:t>INFORMATION IS FRONT LOADED FOR YOU</a:t>
            </a:r>
          </a:p>
          <a:p>
            <a:pPr lvl="2"/>
            <a:r>
              <a:rPr lang="en-US" dirty="0"/>
              <a:t>DOORS, WINDOWS,  WALLS, FIRE RATING, FAMILIES, AREA PLANS</a:t>
            </a:r>
          </a:p>
          <a:p>
            <a:pPr lvl="1"/>
            <a:r>
              <a:rPr lang="en-US" dirty="0"/>
              <a:t>KEYNOTES</a:t>
            </a:r>
          </a:p>
          <a:p>
            <a:pPr lvl="2"/>
            <a:r>
              <a:rPr lang="en-US" dirty="0"/>
              <a:t>ELEMENT</a:t>
            </a:r>
          </a:p>
          <a:p>
            <a:pPr lvl="2"/>
            <a:r>
              <a:rPr lang="en-US" dirty="0"/>
              <a:t>USER</a:t>
            </a:r>
          </a:p>
          <a:p>
            <a:pPr lvl="2"/>
            <a:r>
              <a:rPr lang="en-US" dirty="0"/>
              <a:t>900 SERIES</a:t>
            </a:r>
          </a:p>
          <a:p>
            <a:pPr lvl="1"/>
            <a:r>
              <a:rPr lang="en-US" dirty="0"/>
              <a:t>RESOURCES: RICHARD</a:t>
            </a:r>
          </a:p>
          <a:p>
            <a:pPr lvl="1"/>
            <a:endParaRPr lang="en-US" dirty="0"/>
          </a:p>
          <a:p>
            <a:pPr lvl="1"/>
            <a:r>
              <a:rPr lang="en-US" dirty="0"/>
              <a:t>REVIT / ORB UNIVERSITIES &amp; MANUALS</a:t>
            </a:r>
          </a:p>
          <a:p>
            <a:pPr lvl="1"/>
            <a:r>
              <a:rPr lang="en-US" dirty="0"/>
              <a:t>REVISED FAMILIES</a:t>
            </a:r>
          </a:p>
          <a:p>
            <a:pPr lvl="1"/>
            <a:r>
              <a:rPr lang="en-US" dirty="0"/>
              <a:t>MODEL HEALTH AUDIT</a:t>
            </a:r>
          </a:p>
          <a:p>
            <a:pPr lvl="1"/>
            <a:r>
              <a:rPr lang="en-US" dirty="0"/>
              <a:t>CHECKLIST REVIEW</a:t>
            </a:r>
          </a:p>
        </p:txBody>
      </p:sp>
      <p:sp>
        <p:nvSpPr>
          <p:cNvPr id="4" name="Content Placeholder 2">
            <a:extLst>
              <a:ext uri="{FF2B5EF4-FFF2-40B4-BE49-F238E27FC236}">
                <a16:creationId xmlns:a16="http://schemas.microsoft.com/office/drawing/2014/main" id="{CE71C3CE-7878-8BE1-81AC-561462077DB7}"/>
              </a:ext>
            </a:extLst>
          </p:cNvPr>
          <p:cNvSpPr txBox="1">
            <a:spLocks/>
          </p:cNvSpPr>
          <p:nvPr/>
        </p:nvSpPr>
        <p:spPr>
          <a:xfrm>
            <a:off x="234192" y="509054"/>
            <a:ext cx="3702958" cy="810814"/>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rial Narrow" panose="020B0606020202030204" pitchFamily="34" charset="0"/>
              </a:rPr>
              <a:t>ORB PROJECTS</a:t>
            </a:r>
          </a:p>
        </p:txBody>
      </p:sp>
      <p:sp>
        <p:nvSpPr>
          <p:cNvPr id="7" name="Arrow: Right 6">
            <a:extLst>
              <a:ext uri="{FF2B5EF4-FFF2-40B4-BE49-F238E27FC236}">
                <a16:creationId xmlns:a16="http://schemas.microsoft.com/office/drawing/2014/main" id="{CDB23021-70BC-A84B-9774-CCD358E9CDCF}"/>
              </a:ext>
            </a:extLst>
          </p:cNvPr>
          <p:cNvSpPr/>
          <p:nvPr/>
        </p:nvSpPr>
        <p:spPr>
          <a:xfrm>
            <a:off x="6943725" y="5364512"/>
            <a:ext cx="1249135" cy="5878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6543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E0125C3-68C0-108E-3936-EF41B0094DD5}"/>
              </a:ext>
            </a:extLst>
          </p:cNvPr>
          <p:cNvGrpSpPr/>
          <p:nvPr/>
        </p:nvGrpSpPr>
        <p:grpSpPr>
          <a:xfrm>
            <a:off x="7568293" y="0"/>
            <a:ext cx="4623707" cy="6858000"/>
            <a:chOff x="13355169" y="-4324350"/>
            <a:chExt cx="8875059" cy="10548042"/>
          </a:xfrm>
        </p:grpSpPr>
        <p:pic>
          <p:nvPicPr>
            <p:cNvPr id="6" name="Picture 5">
              <a:extLst>
                <a:ext uri="{FF2B5EF4-FFF2-40B4-BE49-F238E27FC236}">
                  <a16:creationId xmlns:a16="http://schemas.microsoft.com/office/drawing/2014/main" id="{BF8B4A94-4D1D-C22B-3A83-94A6516B2643}"/>
                </a:ext>
              </a:extLst>
            </p:cNvPr>
            <p:cNvPicPr>
              <a:picLocks noChangeAspect="1"/>
            </p:cNvPicPr>
            <p:nvPr/>
          </p:nvPicPr>
          <p:blipFill>
            <a:blip r:embed="rId3"/>
            <a:stretch>
              <a:fillRect/>
            </a:stretch>
          </p:blipFill>
          <p:spPr>
            <a:xfrm>
              <a:off x="13355169" y="-4324350"/>
              <a:ext cx="8875059" cy="6858000"/>
            </a:xfrm>
            <a:prstGeom prst="rect">
              <a:avLst/>
            </a:prstGeom>
          </p:spPr>
        </p:pic>
        <p:pic>
          <p:nvPicPr>
            <p:cNvPr id="8" name="Picture 7">
              <a:extLst>
                <a:ext uri="{FF2B5EF4-FFF2-40B4-BE49-F238E27FC236}">
                  <a16:creationId xmlns:a16="http://schemas.microsoft.com/office/drawing/2014/main" id="{9D72A487-9D4F-BD4F-EDE2-1716BB5C5A62}"/>
                </a:ext>
              </a:extLst>
            </p:cNvPr>
            <p:cNvPicPr>
              <a:picLocks noChangeAspect="1"/>
            </p:cNvPicPr>
            <p:nvPr/>
          </p:nvPicPr>
          <p:blipFill rotWithShape="1">
            <a:blip r:embed="rId4"/>
            <a:srcRect t="7182" b="12212"/>
            <a:stretch/>
          </p:blipFill>
          <p:spPr>
            <a:xfrm>
              <a:off x="13355169" y="699814"/>
              <a:ext cx="8875059" cy="5523878"/>
            </a:xfrm>
            <a:prstGeom prst="rect">
              <a:avLst/>
            </a:prstGeom>
          </p:spPr>
        </p:pic>
      </p:grpSp>
      <p:sp>
        <p:nvSpPr>
          <p:cNvPr id="3" name="Content Placeholder 2">
            <a:extLst>
              <a:ext uri="{FF2B5EF4-FFF2-40B4-BE49-F238E27FC236}">
                <a16:creationId xmlns:a16="http://schemas.microsoft.com/office/drawing/2014/main" id="{B2453822-FAE3-288E-1764-68F5C9D0E8C8}"/>
              </a:ext>
            </a:extLst>
          </p:cNvPr>
          <p:cNvSpPr>
            <a:spLocks noGrp="1"/>
          </p:cNvSpPr>
          <p:nvPr>
            <p:ph idx="1"/>
          </p:nvPr>
        </p:nvSpPr>
        <p:spPr>
          <a:xfrm>
            <a:off x="838200" y="1319868"/>
            <a:ext cx="10515600" cy="5029078"/>
          </a:xfrm>
        </p:spPr>
        <p:txBody>
          <a:bodyPr/>
          <a:lstStyle/>
          <a:p>
            <a:r>
              <a:rPr lang="en-US" dirty="0"/>
              <a:t>100% CONSTRUCTION DOCUMENTS:</a:t>
            </a:r>
          </a:p>
          <a:p>
            <a:pPr lvl="1"/>
            <a:r>
              <a:rPr lang="en-US" dirty="0"/>
              <a:t>TAGS + TAGS + TAGS</a:t>
            </a:r>
          </a:p>
          <a:p>
            <a:pPr lvl="1"/>
            <a:r>
              <a:rPr lang="en-US" dirty="0"/>
              <a:t>DIMENSIONS</a:t>
            </a:r>
          </a:p>
          <a:p>
            <a:pPr lvl="1"/>
            <a:r>
              <a:rPr lang="en-US" dirty="0"/>
              <a:t>RESOURCES: RICHARD</a:t>
            </a:r>
          </a:p>
          <a:p>
            <a:pPr lvl="1"/>
            <a:endParaRPr lang="en-US" dirty="0"/>
          </a:p>
          <a:p>
            <a:pPr lvl="1"/>
            <a:endParaRPr lang="en-US" dirty="0"/>
          </a:p>
          <a:p>
            <a:pPr lvl="1"/>
            <a:endParaRPr lang="en-US" dirty="0"/>
          </a:p>
          <a:p>
            <a:pPr lvl="1"/>
            <a:endParaRPr lang="en-US" dirty="0"/>
          </a:p>
          <a:p>
            <a:pPr lvl="1"/>
            <a:r>
              <a:rPr lang="en-US" dirty="0"/>
              <a:t>REVIT / ORB UNIVERSITIES &amp; MANUALS</a:t>
            </a:r>
          </a:p>
          <a:p>
            <a:pPr lvl="1"/>
            <a:r>
              <a:rPr lang="en-US" dirty="0"/>
              <a:t>REVISED FAMILIES</a:t>
            </a:r>
          </a:p>
          <a:p>
            <a:pPr lvl="1"/>
            <a:r>
              <a:rPr lang="en-US" dirty="0"/>
              <a:t>MODEL HEALTH AUDIT</a:t>
            </a:r>
          </a:p>
          <a:p>
            <a:pPr lvl="1"/>
            <a:r>
              <a:rPr lang="en-US" dirty="0"/>
              <a:t>CHECKLIST REVIEW</a:t>
            </a:r>
          </a:p>
        </p:txBody>
      </p:sp>
      <p:sp>
        <p:nvSpPr>
          <p:cNvPr id="4" name="Content Placeholder 2">
            <a:extLst>
              <a:ext uri="{FF2B5EF4-FFF2-40B4-BE49-F238E27FC236}">
                <a16:creationId xmlns:a16="http://schemas.microsoft.com/office/drawing/2014/main" id="{CE71C3CE-7878-8BE1-81AC-561462077DB7}"/>
              </a:ext>
            </a:extLst>
          </p:cNvPr>
          <p:cNvSpPr txBox="1">
            <a:spLocks/>
          </p:cNvSpPr>
          <p:nvPr/>
        </p:nvSpPr>
        <p:spPr>
          <a:xfrm>
            <a:off x="234192" y="509054"/>
            <a:ext cx="3702958" cy="810814"/>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rial Narrow" panose="020B0606020202030204" pitchFamily="34" charset="0"/>
              </a:rPr>
              <a:t>ORB PROJECTS</a:t>
            </a:r>
          </a:p>
        </p:txBody>
      </p:sp>
      <p:sp>
        <p:nvSpPr>
          <p:cNvPr id="10" name="Arrow: Right 9">
            <a:extLst>
              <a:ext uri="{FF2B5EF4-FFF2-40B4-BE49-F238E27FC236}">
                <a16:creationId xmlns:a16="http://schemas.microsoft.com/office/drawing/2014/main" id="{1449BBA4-EF27-F4B3-B3C6-EC2D2B1690FD}"/>
              </a:ext>
            </a:extLst>
          </p:cNvPr>
          <p:cNvSpPr/>
          <p:nvPr/>
        </p:nvSpPr>
        <p:spPr>
          <a:xfrm>
            <a:off x="6943725" y="5364512"/>
            <a:ext cx="1249135" cy="5878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9013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E0125C3-68C0-108E-3936-EF41B0094DD5}"/>
              </a:ext>
            </a:extLst>
          </p:cNvPr>
          <p:cNvGrpSpPr/>
          <p:nvPr/>
        </p:nvGrpSpPr>
        <p:grpSpPr>
          <a:xfrm>
            <a:off x="7568293" y="0"/>
            <a:ext cx="4623707" cy="6858000"/>
            <a:chOff x="13355169" y="-4324350"/>
            <a:chExt cx="8875059" cy="10548042"/>
          </a:xfrm>
        </p:grpSpPr>
        <p:pic>
          <p:nvPicPr>
            <p:cNvPr id="6" name="Picture 5">
              <a:extLst>
                <a:ext uri="{FF2B5EF4-FFF2-40B4-BE49-F238E27FC236}">
                  <a16:creationId xmlns:a16="http://schemas.microsoft.com/office/drawing/2014/main" id="{BF8B4A94-4D1D-C22B-3A83-94A6516B2643}"/>
                </a:ext>
              </a:extLst>
            </p:cNvPr>
            <p:cNvPicPr>
              <a:picLocks noChangeAspect="1"/>
            </p:cNvPicPr>
            <p:nvPr/>
          </p:nvPicPr>
          <p:blipFill>
            <a:blip r:embed="rId3"/>
            <a:stretch>
              <a:fillRect/>
            </a:stretch>
          </p:blipFill>
          <p:spPr>
            <a:xfrm>
              <a:off x="13355169" y="-4324350"/>
              <a:ext cx="8875059" cy="6858000"/>
            </a:xfrm>
            <a:prstGeom prst="rect">
              <a:avLst/>
            </a:prstGeom>
          </p:spPr>
        </p:pic>
        <p:pic>
          <p:nvPicPr>
            <p:cNvPr id="8" name="Picture 7">
              <a:extLst>
                <a:ext uri="{FF2B5EF4-FFF2-40B4-BE49-F238E27FC236}">
                  <a16:creationId xmlns:a16="http://schemas.microsoft.com/office/drawing/2014/main" id="{9D72A487-9D4F-BD4F-EDE2-1716BB5C5A62}"/>
                </a:ext>
              </a:extLst>
            </p:cNvPr>
            <p:cNvPicPr>
              <a:picLocks noChangeAspect="1"/>
            </p:cNvPicPr>
            <p:nvPr/>
          </p:nvPicPr>
          <p:blipFill rotWithShape="1">
            <a:blip r:embed="rId4"/>
            <a:srcRect t="7182" b="12212"/>
            <a:stretch/>
          </p:blipFill>
          <p:spPr>
            <a:xfrm>
              <a:off x="13355169" y="699814"/>
              <a:ext cx="8875059" cy="5523878"/>
            </a:xfrm>
            <a:prstGeom prst="rect">
              <a:avLst/>
            </a:prstGeom>
          </p:spPr>
        </p:pic>
      </p:grpSp>
      <p:sp>
        <p:nvSpPr>
          <p:cNvPr id="3" name="Content Placeholder 2">
            <a:extLst>
              <a:ext uri="{FF2B5EF4-FFF2-40B4-BE49-F238E27FC236}">
                <a16:creationId xmlns:a16="http://schemas.microsoft.com/office/drawing/2014/main" id="{B2453822-FAE3-288E-1764-68F5C9D0E8C8}"/>
              </a:ext>
            </a:extLst>
          </p:cNvPr>
          <p:cNvSpPr>
            <a:spLocks noGrp="1"/>
          </p:cNvSpPr>
          <p:nvPr>
            <p:ph idx="1"/>
          </p:nvPr>
        </p:nvSpPr>
        <p:spPr>
          <a:xfrm>
            <a:off x="838200" y="1319868"/>
            <a:ext cx="5987143" cy="5029078"/>
          </a:xfrm>
        </p:spPr>
        <p:txBody>
          <a:bodyPr/>
          <a:lstStyle/>
          <a:p>
            <a:r>
              <a:rPr lang="en-US" dirty="0"/>
              <a:t>CONSTRUCTION ADMINISTRATION:</a:t>
            </a:r>
          </a:p>
          <a:p>
            <a:pPr lvl="1"/>
            <a:r>
              <a:rPr lang="en-US" dirty="0"/>
              <a:t>BLUEBEAM TOOLS</a:t>
            </a:r>
          </a:p>
          <a:p>
            <a:pPr lvl="1"/>
            <a:r>
              <a:rPr lang="en-US" dirty="0"/>
              <a:t>CA ADMINISTRATOR</a:t>
            </a:r>
          </a:p>
          <a:p>
            <a:pPr lvl="1"/>
            <a:r>
              <a:rPr lang="en-US" dirty="0"/>
              <a:t>RESOURCES: ANN, CLIFF, DAVID, CARLOS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REVIT / ORB UNIVERSITIES &amp; MANUALS</a:t>
            </a:r>
          </a:p>
        </p:txBody>
      </p:sp>
      <p:sp>
        <p:nvSpPr>
          <p:cNvPr id="4" name="Content Placeholder 2">
            <a:extLst>
              <a:ext uri="{FF2B5EF4-FFF2-40B4-BE49-F238E27FC236}">
                <a16:creationId xmlns:a16="http://schemas.microsoft.com/office/drawing/2014/main" id="{CE71C3CE-7878-8BE1-81AC-561462077DB7}"/>
              </a:ext>
            </a:extLst>
          </p:cNvPr>
          <p:cNvSpPr txBox="1">
            <a:spLocks/>
          </p:cNvSpPr>
          <p:nvPr/>
        </p:nvSpPr>
        <p:spPr>
          <a:xfrm>
            <a:off x="234192" y="509054"/>
            <a:ext cx="3702958" cy="810814"/>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rial Narrow" panose="020B0606020202030204" pitchFamily="34" charset="0"/>
              </a:rPr>
              <a:t>ORB PROJECTS</a:t>
            </a:r>
          </a:p>
        </p:txBody>
      </p:sp>
      <p:sp>
        <p:nvSpPr>
          <p:cNvPr id="10" name="Arrow: Right 9">
            <a:extLst>
              <a:ext uri="{FF2B5EF4-FFF2-40B4-BE49-F238E27FC236}">
                <a16:creationId xmlns:a16="http://schemas.microsoft.com/office/drawing/2014/main" id="{1449BBA4-EF27-F4B3-B3C6-EC2D2B1690FD}"/>
              </a:ext>
            </a:extLst>
          </p:cNvPr>
          <p:cNvSpPr/>
          <p:nvPr/>
        </p:nvSpPr>
        <p:spPr>
          <a:xfrm>
            <a:off x="6943725" y="6055031"/>
            <a:ext cx="1249135" cy="5878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097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E0125C3-68C0-108E-3936-EF41B0094DD5}"/>
              </a:ext>
            </a:extLst>
          </p:cNvPr>
          <p:cNvGrpSpPr/>
          <p:nvPr/>
        </p:nvGrpSpPr>
        <p:grpSpPr>
          <a:xfrm>
            <a:off x="13868400" y="7541748"/>
            <a:ext cx="1581150" cy="2345202"/>
            <a:chOff x="13355169" y="-4324350"/>
            <a:chExt cx="8875059" cy="10548042"/>
          </a:xfrm>
        </p:grpSpPr>
        <p:pic>
          <p:nvPicPr>
            <p:cNvPr id="6" name="Picture 5">
              <a:extLst>
                <a:ext uri="{FF2B5EF4-FFF2-40B4-BE49-F238E27FC236}">
                  <a16:creationId xmlns:a16="http://schemas.microsoft.com/office/drawing/2014/main" id="{BF8B4A94-4D1D-C22B-3A83-94A6516B2643}"/>
                </a:ext>
              </a:extLst>
            </p:cNvPr>
            <p:cNvPicPr>
              <a:picLocks noChangeAspect="1"/>
            </p:cNvPicPr>
            <p:nvPr/>
          </p:nvPicPr>
          <p:blipFill>
            <a:blip r:embed="rId3"/>
            <a:stretch>
              <a:fillRect/>
            </a:stretch>
          </p:blipFill>
          <p:spPr>
            <a:xfrm>
              <a:off x="13355169" y="-4324350"/>
              <a:ext cx="8875059" cy="6858000"/>
            </a:xfrm>
            <a:prstGeom prst="rect">
              <a:avLst/>
            </a:prstGeom>
          </p:spPr>
        </p:pic>
        <p:pic>
          <p:nvPicPr>
            <p:cNvPr id="8" name="Picture 7">
              <a:extLst>
                <a:ext uri="{FF2B5EF4-FFF2-40B4-BE49-F238E27FC236}">
                  <a16:creationId xmlns:a16="http://schemas.microsoft.com/office/drawing/2014/main" id="{9D72A487-9D4F-BD4F-EDE2-1716BB5C5A62}"/>
                </a:ext>
              </a:extLst>
            </p:cNvPr>
            <p:cNvPicPr>
              <a:picLocks noChangeAspect="1"/>
            </p:cNvPicPr>
            <p:nvPr/>
          </p:nvPicPr>
          <p:blipFill rotWithShape="1">
            <a:blip r:embed="rId4"/>
            <a:srcRect t="7182" b="12212"/>
            <a:stretch/>
          </p:blipFill>
          <p:spPr>
            <a:xfrm>
              <a:off x="13355169" y="699814"/>
              <a:ext cx="8875059" cy="5523878"/>
            </a:xfrm>
            <a:prstGeom prst="rect">
              <a:avLst/>
            </a:prstGeom>
          </p:spPr>
        </p:pic>
      </p:grpSp>
      <p:sp>
        <p:nvSpPr>
          <p:cNvPr id="3" name="Content Placeholder 2">
            <a:extLst>
              <a:ext uri="{FF2B5EF4-FFF2-40B4-BE49-F238E27FC236}">
                <a16:creationId xmlns:a16="http://schemas.microsoft.com/office/drawing/2014/main" id="{B2453822-FAE3-288E-1764-68F5C9D0E8C8}"/>
              </a:ext>
            </a:extLst>
          </p:cNvPr>
          <p:cNvSpPr>
            <a:spLocks noGrp="1"/>
          </p:cNvSpPr>
          <p:nvPr>
            <p:ph idx="1"/>
          </p:nvPr>
        </p:nvSpPr>
        <p:spPr>
          <a:xfrm>
            <a:off x="3352800" y="3282018"/>
            <a:ext cx="5987143" cy="1499532"/>
          </a:xfrm>
        </p:spPr>
        <p:txBody>
          <a:bodyPr/>
          <a:lstStyle/>
          <a:p>
            <a:r>
              <a:rPr lang="en-US" dirty="0"/>
              <a:t>AND STILL MORE TO COME</a:t>
            </a:r>
          </a:p>
        </p:txBody>
      </p:sp>
      <p:sp>
        <p:nvSpPr>
          <p:cNvPr id="4" name="Content Placeholder 2">
            <a:extLst>
              <a:ext uri="{FF2B5EF4-FFF2-40B4-BE49-F238E27FC236}">
                <a16:creationId xmlns:a16="http://schemas.microsoft.com/office/drawing/2014/main" id="{CE71C3CE-7878-8BE1-81AC-561462077DB7}"/>
              </a:ext>
            </a:extLst>
          </p:cNvPr>
          <p:cNvSpPr txBox="1">
            <a:spLocks/>
          </p:cNvSpPr>
          <p:nvPr/>
        </p:nvSpPr>
        <p:spPr>
          <a:xfrm>
            <a:off x="2748792" y="2471204"/>
            <a:ext cx="3702958" cy="810814"/>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rial Narrow" panose="020B0606020202030204" pitchFamily="34" charset="0"/>
              </a:rPr>
              <a:t>ORB PROJECTS</a:t>
            </a:r>
          </a:p>
        </p:txBody>
      </p:sp>
      <p:sp>
        <p:nvSpPr>
          <p:cNvPr id="10" name="Arrow: Right 9">
            <a:extLst>
              <a:ext uri="{FF2B5EF4-FFF2-40B4-BE49-F238E27FC236}">
                <a16:creationId xmlns:a16="http://schemas.microsoft.com/office/drawing/2014/main" id="{1449BBA4-EF27-F4B3-B3C6-EC2D2B1690FD}"/>
              </a:ext>
            </a:extLst>
          </p:cNvPr>
          <p:cNvSpPr/>
          <p:nvPr/>
        </p:nvSpPr>
        <p:spPr>
          <a:xfrm>
            <a:off x="11763375" y="8772608"/>
            <a:ext cx="1249135" cy="5878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3559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A4ED1B-0396-C9B2-452A-B04A8714AEF8}"/>
              </a:ext>
            </a:extLst>
          </p:cNvPr>
          <p:cNvPicPr>
            <a:picLocks noChangeAspect="1"/>
          </p:cNvPicPr>
          <p:nvPr/>
        </p:nvPicPr>
        <p:blipFill>
          <a:blip r:embed="rId3"/>
          <a:stretch>
            <a:fillRect/>
          </a:stretch>
        </p:blipFill>
        <p:spPr>
          <a:xfrm>
            <a:off x="-11533238" y="-10676350"/>
            <a:ext cx="7560934" cy="9937226"/>
          </a:xfrm>
          <a:prstGeom prst="rect">
            <a:avLst/>
          </a:prstGeom>
        </p:spPr>
      </p:pic>
      <p:pic>
        <p:nvPicPr>
          <p:cNvPr id="8" name="Picture 7">
            <a:extLst>
              <a:ext uri="{FF2B5EF4-FFF2-40B4-BE49-F238E27FC236}">
                <a16:creationId xmlns:a16="http://schemas.microsoft.com/office/drawing/2014/main" id="{12BA7242-1534-3145-DC93-6D44CCDDE9F9}"/>
              </a:ext>
            </a:extLst>
          </p:cNvPr>
          <p:cNvPicPr>
            <a:picLocks noChangeAspect="1"/>
          </p:cNvPicPr>
          <p:nvPr/>
        </p:nvPicPr>
        <p:blipFill>
          <a:blip r:embed="rId4"/>
          <a:stretch>
            <a:fillRect/>
          </a:stretch>
        </p:blipFill>
        <p:spPr>
          <a:xfrm>
            <a:off x="-18024320" y="1771823"/>
            <a:ext cx="16294289" cy="7049698"/>
          </a:xfrm>
          <a:prstGeom prst="rect">
            <a:avLst/>
          </a:prstGeom>
        </p:spPr>
      </p:pic>
      <p:pic>
        <p:nvPicPr>
          <p:cNvPr id="10" name="Picture 9">
            <a:extLst>
              <a:ext uri="{FF2B5EF4-FFF2-40B4-BE49-F238E27FC236}">
                <a16:creationId xmlns:a16="http://schemas.microsoft.com/office/drawing/2014/main" id="{5B71E145-9AB2-3A34-083C-0FC744F60DB9}"/>
              </a:ext>
            </a:extLst>
          </p:cNvPr>
          <p:cNvPicPr>
            <a:picLocks noChangeAspect="1"/>
          </p:cNvPicPr>
          <p:nvPr/>
        </p:nvPicPr>
        <p:blipFill>
          <a:blip r:embed="rId5"/>
          <a:stretch>
            <a:fillRect/>
          </a:stretch>
        </p:blipFill>
        <p:spPr>
          <a:xfrm>
            <a:off x="14888985" y="7553324"/>
            <a:ext cx="9323311" cy="7313049"/>
          </a:xfrm>
          <a:prstGeom prst="rect">
            <a:avLst/>
          </a:prstGeom>
        </p:spPr>
      </p:pic>
      <p:pic>
        <p:nvPicPr>
          <p:cNvPr id="12" name="Picture 11">
            <a:extLst>
              <a:ext uri="{FF2B5EF4-FFF2-40B4-BE49-F238E27FC236}">
                <a16:creationId xmlns:a16="http://schemas.microsoft.com/office/drawing/2014/main" id="{6A2F7827-1012-4DF6-F40B-9BCE0BC6CA80}"/>
              </a:ext>
            </a:extLst>
          </p:cNvPr>
          <p:cNvPicPr>
            <a:picLocks noChangeAspect="1"/>
          </p:cNvPicPr>
          <p:nvPr/>
        </p:nvPicPr>
        <p:blipFill>
          <a:blip r:embed="rId6"/>
          <a:stretch>
            <a:fillRect/>
          </a:stretch>
        </p:blipFill>
        <p:spPr>
          <a:xfrm>
            <a:off x="12022742" y="8324684"/>
            <a:ext cx="6214195" cy="6541689"/>
          </a:xfrm>
          <a:prstGeom prst="rect">
            <a:avLst/>
          </a:prstGeom>
        </p:spPr>
      </p:pic>
      <p:pic>
        <p:nvPicPr>
          <p:cNvPr id="14" name="Picture 13">
            <a:extLst>
              <a:ext uri="{FF2B5EF4-FFF2-40B4-BE49-F238E27FC236}">
                <a16:creationId xmlns:a16="http://schemas.microsoft.com/office/drawing/2014/main" id="{17C1B56A-96B2-E044-0EBA-607034D7748B}"/>
              </a:ext>
            </a:extLst>
          </p:cNvPr>
          <p:cNvPicPr>
            <a:picLocks noChangeAspect="1"/>
          </p:cNvPicPr>
          <p:nvPr/>
        </p:nvPicPr>
        <p:blipFill>
          <a:blip r:embed="rId7"/>
          <a:stretch>
            <a:fillRect/>
          </a:stretch>
        </p:blipFill>
        <p:spPr>
          <a:xfrm>
            <a:off x="14149384" y="3669678"/>
            <a:ext cx="12002553" cy="5533316"/>
          </a:xfrm>
          <a:prstGeom prst="rect">
            <a:avLst/>
          </a:prstGeom>
        </p:spPr>
      </p:pic>
      <p:pic>
        <p:nvPicPr>
          <p:cNvPr id="16" name="Picture 15">
            <a:extLst>
              <a:ext uri="{FF2B5EF4-FFF2-40B4-BE49-F238E27FC236}">
                <a16:creationId xmlns:a16="http://schemas.microsoft.com/office/drawing/2014/main" id="{81EC81A3-26AD-EF87-11CD-4885B08C47EF}"/>
              </a:ext>
            </a:extLst>
          </p:cNvPr>
          <p:cNvPicPr>
            <a:picLocks noChangeAspect="1"/>
          </p:cNvPicPr>
          <p:nvPr/>
        </p:nvPicPr>
        <p:blipFill>
          <a:blip r:embed="rId8"/>
          <a:stretch>
            <a:fillRect/>
          </a:stretch>
        </p:blipFill>
        <p:spPr>
          <a:xfrm>
            <a:off x="-1755491" y="-12221377"/>
            <a:ext cx="6504472" cy="11660089"/>
          </a:xfrm>
          <a:prstGeom prst="rect">
            <a:avLst/>
          </a:prstGeom>
        </p:spPr>
      </p:pic>
      <p:pic>
        <p:nvPicPr>
          <p:cNvPr id="18" name="Picture 17">
            <a:extLst>
              <a:ext uri="{FF2B5EF4-FFF2-40B4-BE49-F238E27FC236}">
                <a16:creationId xmlns:a16="http://schemas.microsoft.com/office/drawing/2014/main" id="{4AA08DFC-A3F6-62F3-52C9-99EC8A7715DB}"/>
              </a:ext>
            </a:extLst>
          </p:cNvPr>
          <p:cNvPicPr>
            <a:picLocks noChangeAspect="1"/>
          </p:cNvPicPr>
          <p:nvPr/>
        </p:nvPicPr>
        <p:blipFill>
          <a:blip r:embed="rId9"/>
          <a:stretch>
            <a:fillRect/>
          </a:stretch>
        </p:blipFill>
        <p:spPr>
          <a:xfrm>
            <a:off x="5368413" y="-8597402"/>
            <a:ext cx="7205110" cy="7376974"/>
          </a:xfrm>
          <a:prstGeom prst="rect">
            <a:avLst/>
          </a:prstGeom>
        </p:spPr>
      </p:pic>
      <p:pic>
        <p:nvPicPr>
          <p:cNvPr id="20" name="Picture 19">
            <a:extLst>
              <a:ext uri="{FF2B5EF4-FFF2-40B4-BE49-F238E27FC236}">
                <a16:creationId xmlns:a16="http://schemas.microsoft.com/office/drawing/2014/main" id="{84060D5E-3E18-6AAC-BF64-4A475570C6BF}"/>
              </a:ext>
            </a:extLst>
          </p:cNvPr>
          <p:cNvPicPr>
            <a:picLocks noChangeAspect="1"/>
          </p:cNvPicPr>
          <p:nvPr/>
        </p:nvPicPr>
        <p:blipFill>
          <a:blip r:embed="rId10"/>
          <a:stretch>
            <a:fillRect/>
          </a:stretch>
        </p:blipFill>
        <p:spPr>
          <a:xfrm>
            <a:off x="2337325" y="10042381"/>
            <a:ext cx="11564132" cy="5130799"/>
          </a:xfrm>
          <a:prstGeom prst="rect">
            <a:avLst/>
          </a:prstGeom>
        </p:spPr>
      </p:pic>
      <p:pic>
        <p:nvPicPr>
          <p:cNvPr id="21" name="Picture 20">
            <a:extLst>
              <a:ext uri="{FF2B5EF4-FFF2-40B4-BE49-F238E27FC236}">
                <a16:creationId xmlns:a16="http://schemas.microsoft.com/office/drawing/2014/main" id="{F0427151-FF95-18F2-D51D-D48EA9A754B0}"/>
              </a:ext>
            </a:extLst>
          </p:cNvPr>
          <p:cNvPicPr>
            <a:picLocks noChangeAspect="1"/>
          </p:cNvPicPr>
          <p:nvPr/>
        </p:nvPicPr>
        <p:blipFill>
          <a:blip r:embed="rId11"/>
          <a:stretch>
            <a:fillRect/>
          </a:stretch>
        </p:blipFill>
        <p:spPr>
          <a:xfrm>
            <a:off x="-16384799" y="10648949"/>
            <a:ext cx="13048661" cy="5456290"/>
          </a:xfrm>
          <a:prstGeom prst="rect">
            <a:avLst/>
          </a:prstGeom>
        </p:spPr>
      </p:pic>
      <p:pic>
        <p:nvPicPr>
          <p:cNvPr id="23" name="Picture 22">
            <a:extLst>
              <a:ext uri="{FF2B5EF4-FFF2-40B4-BE49-F238E27FC236}">
                <a16:creationId xmlns:a16="http://schemas.microsoft.com/office/drawing/2014/main" id="{0FFF601B-D6B6-4C63-99C3-35F1373C219B}"/>
              </a:ext>
            </a:extLst>
          </p:cNvPr>
          <p:cNvPicPr>
            <a:picLocks noChangeAspect="1"/>
          </p:cNvPicPr>
          <p:nvPr/>
        </p:nvPicPr>
        <p:blipFill>
          <a:blip r:embed="rId12"/>
          <a:stretch>
            <a:fillRect/>
          </a:stretch>
        </p:blipFill>
        <p:spPr>
          <a:xfrm>
            <a:off x="-8256855" y="-9258626"/>
            <a:ext cx="15924042" cy="7009510"/>
          </a:xfrm>
          <a:prstGeom prst="rect">
            <a:avLst/>
          </a:prstGeom>
        </p:spPr>
      </p:pic>
      <p:pic>
        <p:nvPicPr>
          <p:cNvPr id="25" name="Picture 24">
            <a:extLst>
              <a:ext uri="{FF2B5EF4-FFF2-40B4-BE49-F238E27FC236}">
                <a16:creationId xmlns:a16="http://schemas.microsoft.com/office/drawing/2014/main" id="{DD73B9C1-4FC4-C293-C256-337E1401E6E2}"/>
              </a:ext>
            </a:extLst>
          </p:cNvPr>
          <p:cNvPicPr>
            <a:picLocks noChangeAspect="1"/>
          </p:cNvPicPr>
          <p:nvPr/>
        </p:nvPicPr>
        <p:blipFill>
          <a:blip r:embed="rId13"/>
          <a:stretch>
            <a:fillRect/>
          </a:stretch>
        </p:blipFill>
        <p:spPr>
          <a:xfrm>
            <a:off x="12678638" y="-11995745"/>
            <a:ext cx="9354900" cy="10665918"/>
          </a:xfrm>
          <a:prstGeom prst="rect">
            <a:avLst/>
          </a:prstGeom>
        </p:spPr>
      </p:pic>
      <p:pic>
        <p:nvPicPr>
          <p:cNvPr id="26" name="Picture 25" descr="Diagram, engineering drawing&#10;&#10;Description automatically generated">
            <a:extLst>
              <a:ext uri="{FF2B5EF4-FFF2-40B4-BE49-F238E27FC236}">
                <a16:creationId xmlns:a16="http://schemas.microsoft.com/office/drawing/2014/main" id="{97B31324-0F05-0976-5310-BD04379D00C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00152" y="7183306"/>
            <a:ext cx="7311782" cy="8449983"/>
          </a:xfrm>
          <a:prstGeom prst="rect">
            <a:avLst/>
          </a:prstGeom>
        </p:spPr>
      </p:pic>
      <p:pic>
        <p:nvPicPr>
          <p:cNvPr id="27" name="Picture 26">
            <a:extLst>
              <a:ext uri="{FF2B5EF4-FFF2-40B4-BE49-F238E27FC236}">
                <a16:creationId xmlns:a16="http://schemas.microsoft.com/office/drawing/2014/main" id="{3B9864CA-6AD3-1DE5-39C7-57D0902D5B33}"/>
              </a:ext>
            </a:extLst>
          </p:cNvPr>
          <p:cNvPicPr>
            <a:picLocks noChangeAspect="1"/>
          </p:cNvPicPr>
          <p:nvPr/>
        </p:nvPicPr>
        <p:blipFill>
          <a:blip r:embed="rId15"/>
          <a:stretch>
            <a:fillRect/>
          </a:stretch>
        </p:blipFill>
        <p:spPr>
          <a:xfrm>
            <a:off x="-12440488" y="-4705524"/>
            <a:ext cx="11922290" cy="8740133"/>
          </a:xfrm>
          <a:prstGeom prst="rect">
            <a:avLst/>
          </a:prstGeom>
        </p:spPr>
      </p:pic>
      <p:pic>
        <p:nvPicPr>
          <p:cNvPr id="28" name="Picture 27">
            <a:extLst>
              <a:ext uri="{FF2B5EF4-FFF2-40B4-BE49-F238E27FC236}">
                <a16:creationId xmlns:a16="http://schemas.microsoft.com/office/drawing/2014/main" id="{622F3276-8F68-99EE-E6BB-CD6F8DB5D40B}"/>
              </a:ext>
            </a:extLst>
          </p:cNvPr>
          <p:cNvPicPr>
            <a:picLocks noChangeAspect="1"/>
          </p:cNvPicPr>
          <p:nvPr/>
        </p:nvPicPr>
        <p:blipFill>
          <a:blip r:embed="rId15"/>
          <a:stretch>
            <a:fillRect/>
          </a:stretch>
        </p:blipFill>
        <p:spPr>
          <a:xfrm>
            <a:off x="16862272" y="-5200331"/>
            <a:ext cx="9354900" cy="6858000"/>
          </a:xfrm>
          <a:prstGeom prst="rect">
            <a:avLst/>
          </a:prstGeom>
        </p:spPr>
      </p:pic>
      <p:sp>
        <p:nvSpPr>
          <p:cNvPr id="30" name="Content Placeholder 2">
            <a:extLst>
              <a:ext uri="{FF2B5EF4-FFF2-40B4-BE49-F238E27FC236}">
                <a16:creationId xmlns:a16="http://schemas.microsoft.com/office/drawing/2014/main" id="{7E85EEF2-5E33-A2A2-434A-DFFE45A7932B}"/>
              </a:ext>
            </a:extLst>
          </p:cNvPr>
          <p:cNvSpPr txBox="1">
            <a:spLocks/>
          </p:cNvSpPr>
          <p:nvPr/>
        </p:nvSpPr>
        <p:spPr>
          <a:xfrm>
            <a:off x="1079664" y="-2474634"/>
            <a:ext cx="5292272" cy="810814"/>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latin typeface="Arial Narrow" panose="020B0606020202030204" pitchFamily="34" charset="0"/>
              </a:rPr>
              <a:t>ORB HUB</a:t>
            </a:r>
            <a:endParaRPr lang="en-US" b="1" dirty="0">
              <a:latin typeface="Arial Narrow" panose="020B0606020202030204" pitchFamily="34" charset="0"/>
            </a:endParaRPr>
          </a:p>
        </p:txBody>
      </p:sp>
      <p:sp>
        <p:nvSpPr>
          <p:cNvPr id="31" name="Content Placeholder 2">
            <a:extLst>
              <a:ext uri="{FF2B5EF4-FFF2-40B4-BE49-F238E27FC236}">
                <a16:creationId xmlns:a16="http://schemas.microsoft.com/office/drawing/2014/main" id="{960F5EC5-5FA2-E967-4564-3EE4CAD1E20D}"/>
              </a:ext>
            </a:extLst>
          </p:cNvPr>
          <p:cNvSpPr txBox="1">
            <a:spLocks/>
          </p:cNvSpPr>
          <p:nvPr/>
        </p:nvSpPr>
        <p:spPr>
          <a:xfrm>
            <a:off x="1623949" y="-1887703"/>
            <a:ext cx="2512787" cy="137409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Narrow" panose="020B0606020202030204" pitchFamily="34" charset="0"/>
              </a:rPr>
              <a:t>ORB UNIVERSITY</a:t>
            </a:r>
          </a:p>
          <a:p>
            <a:pPr marL="0" indent="0">
              <a:buNone/>
            </a:pPr>
            <a:r>
              <a:rPr lang="en-US" sz="2000" b="1" dirty="0">
                <a:latin typeface="Arial Narrow" panose="020B0606020202030204" pitchFamily="34" charset="0"/>
              </a:rPr>
              <a:t>REVIT UNIVERSITY</a:t>
            </a:r>
          </a:p>
          <a:p>
            <a:pPr marL="0" indent="0">
              <a:buNone/>
            </a:pPr>
            <a:r>
              <a:rPr lang="en-US" sz="2000" b="1" dirty="0">
                <a:latin typeface="Arial Narrow" panose="020B0606020202030204" pitchFamily="34" charset="0"/>
              </a:rPr>
              <a:t>ORB MANUALS</a:t>
            </a:r>
          </a:p>
        </p:txBody>
      </p:sp>
      <p:pic>
        <p:nvPicPr>
          <p:cNvPr id="1026" name="Picture 2">
            <a:extLst>
              <a:ext uri="{FF2B5EF4-FFF2-40B4-BE49-F238E27FC236}">
                <a16:creationId xmlns:a16="http://schemas.microsoft.com/office/drawing/2014/main" id="{8EC3CAED-B0FD-BE40-7E19-4E66CA0BD35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6611" y="384819"/>
            <a:ext cx="10128295" cy="6473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074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p:val>
                                            <p:fltVal val="0"/>
                                          </p:val>
                                        </p:tav>
                                        <p:tav tm="100000">
                                          <p:val>
                                            <p:strVal val="#ppt_w"/>
                                          </p:val>
                                        </p:tav>
                                      </p:tavLst>
                                    </p:anim>
                                    <p:anim calcmode="lin" valueType="num">
                                      <p:cBhvr>
                                        <p:cTn id="8" dur="5000" fill="hold"/>
                                        <p:tgtEl>
                                          <p:spTgt spid="6"/>
                                        </p:tgtEl>
                                        <p:attrNameLst>
                                          <p:attrName>ppt_h</p:attrName>
                                        </p:attrNameLst>
                                      </p:cBhvr>
                                      <p:tavLst>
                                        <p:tav tm="0">
                                          <p:val>
                                            <p:fltVal val="0"/>
                                          </p:val>
                                        </p:tav>
                                        <p:tav tm="100000">
                                          <p:val>
                                            <p:strVal val="#ppt_h"/>
                                          </p:val>
                                        </p:tav>
                                      </p:tavLst>
                                    </p:anim>
                                    <p:anim calcmode="lin" valueType="num">
                                      <p:cBhvr>
                                        <p:cTn id="9" dur="5000" fill="hold"/>
                                        <p:tgtEl>
                                          <p:spTgt spid="6"/>
                                        </p:tgtEl>
                                        <p:attrNameLst>
                                          <p:attrName>ppt_x</p:attrName>
                                        </p:attrNameLst>
                                      </p:cBhvr>
                                      <p:tavLst>
                                        <p:tav tm="0">
                                          <p:val>
                                            <p:fltVal val="0.5"/>
                                          </p:val>
                                        </p:tav>
                                        <p:tav tm="100000">
                                          <p:val>
                                            <p:strVal val="#ppt_x"/>
                                          </p:val>
                                        </p:tav>
                                      </p:tavLst>
                                    </p:anim>
                                    <p:anim calcmode="lin" valueType="num">
                                      <p:cBhvr>
                                        <p:cTn id="10" dur="5000" fill="hold"/>
                                        <p:tgtEl>
                                          <p:spTgt spid="6"/>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110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0" fill="hold"/>
                                        <p:tgtEl>
                                          <p:spTgt spid="8"/>
                                        </p:tgtEl>
                                        <p:attrNameLst>
                                          <p:attrName>ppt_w</p:attrName>
                                        </p:attrNameLst>
                                      </p:cBhvr>
                                      <p:tavLst>
                                        <p:tav tm="0">
                                          <p:val>
                                            <p:fltVal val="0"/>
                                          </p:val>
                                        </p:tav>
                                        <p:tav tm="100000">
                                          <p:val>
                                            <p:strVal val="#ppt_w"/>
                                          </p:val>
                                        </p:tav>
                                      </p:tavLst>
                                    </p:anim>
                                    <p:anim calcmode="lin" valueType="num">
                                      <p:cBhvr>
                                        <p:cTn id="14" dur="5000" fill="hold"/>
                                        <p:tgtEl>
                                          <p:spTgt spid="8"/>
                                        </p:tgtEl>
                                        <p:attrNameLst>
                                          <p:attrName>ppt_h</p:attrName>
                                        </p:attrNameLst>
                                      </p:cBhvr>
                                      <p:tavLst>
                                        <p:tav tm="0">
                                          <p:val>
                                            <p:fltVal val="0"/>
                                          </p:val>
                                        </p:tav>
                                        <p:tav tm="100000">
                                          <p:val>
                                            <p:strVal val="#ppt_h"/>
                                          </p:val>
                                        </p:tav>
                                      </p:tavLst>
                                    </p:anim>
                                    <p:anim calcmode="lin" valueType="num">
                                      <p:cBhvr>
                                        <p:cTn id="15" dur="5000" fill="hold"/>
                                        <p:tgtEl>
                                          <p:spTgt spid="8"/>
                                        </p:tgtEl>
                                        <p:attrNameLst>
                                          <p:attrName>ppt_x</p:attrName>
                                        </p:attrNameLst>
                                      </p:cBhvr>
                                      <p:tavLst>
                                        <p:tav tm="0">
                                          <p:val>
                                            <p:fltVal val="0.5"/>
                                          </p:val>
                                        </p:tav>
                                        <p:tav tm="100000">
                                          <p:val>
                                            <p:strVal val="#ppt_x"/>
                                          </p:val>
                                        </p:tav>
                                      </p:tavLst>
                                    </p:anim>
                                    <p:anim calcmode="lin" valueType="num">
                                      <p:cBhvr>
                                        <p:cTn id="16" dur="5000" fill="hold"/>
                                        <p:tgtEl>
                                          <p:spTgt spid="8"/>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21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0" fill="hold"/>
                                        <p:tgtEl>
                                          <p:spTgt spid="10"/>
                                        </p:tgtEl>
                                        <p:attrNameLst>
                                          <p:attrName>ppt_w</p:attrName>
                                        </p:attrNameLst>
                                      </p:cBhvr>
                                      <p:tavLst>
                                        <p:tav tm="0">
                                          <p:val>
                                            <p:fltVal val="0"/>
                                          </p:val>
                                        </p:tav>
                                        <p:tav tm="100000">
                                          <p:val>
                                            <p:strVal val="#ppt_w"/>
                                          </p:val>
                                        </p:tav>
                                      </p:tavLst>
                                    </p:anim>
                                    <p:anim calcmode="lin" valueType="num">
                                      <p:cBhvr>
                                        <p:cTn id="20" dur="5000" fill="hold"/>
                                        <p:tgtEl>
                                          <p:spTgt spid="10"/>
                                        </p:tgtEl>
                                        <p:attrNameLst>
                                          <p:attrName>ppt_h</p:attrName>
                                        </p:attrNameLst>
                                      </p:cBhvr>
                                      <p:tavLst>
                                        <p:tav tm="0">
                                          <p:val>
                                            <p:fltVal val="0"/>
                                          </p:val>
                                        </p:tav>
                                        <p:tav tm="100000">
                                          <p:val>
                                            <p:strVal val="#ppt_h"/>
                                          </p:val>
                                        </p:tav>
                                      </p:tavLst>
                                    </p:anim>
                                    <p:anim calcmode="lin" valueType="num">
                                      <p:cBhvr>
                                        <p:cTn id="21" dur="5000" fill="hold"/>
                                        <p:tgtEl>
                                          <p:spTgt spid="10"/>
                                        </p:tgtEl>
                                        <p:attrNameLst>
                                          <p:attrName>ppt_x</p:attrName>
                                        </p:attrNameLst>
                                      </p:cBhvr>
                                      <p:tavLst>
                                        <p:tav tm="0">
                                          <p:val>
                                            <p:fltVal val="0.5"/>
                                          </p:val>
                                        </p:tav>
                                        <p:tav tm="100000">
                                          <p:val>
                                            <p:strVal val="#ppt_x"/>
                                          </p:val>
                                        </p:tav>
                                      </p:tavLst>
                                    </p:anim>
                                    <p:anim calcmode="lin" valueType="num">
                                      <p:cBhvr>
                                        <p:cTn id="22" dur="5000" fill="hold"/>
                                        <p:tgtEl>
                                          <p:spTgt spid="10"/>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320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0" fill="hold"/>
                                        <p:tgtEl>
                                          <p:spTgt spid="12"/>
                                        </p:tgtEl>
                                        <p:attrNameLst>
                                          <p:attrName>ppt_w</p:attrName>
                                        </p:attrNameLst>
                                      </p:cBhvr>
                                      <p:tavLst>
                                        <p:tav tm="0">
                                          <p:val>
                                            <p:fltVal val="0"/>
                                          </p:val>
                                        </p:tav>
                                        <p:tav tm="100000">
                                          <p:val>
                                            <p:strVal val="#ppt_w"/>
                                          </p:val>
                                        </p:tav>
                                      </p:tavLst>
                                    </p:anim>
                                    <p:anim calcmode="lin" valueType="num">
                                      <p:cBhvr>
                                        <p:cTn id="26" dur="5000" fill="hold"/>
                                        <p:tgtEl>
                                          <p:spTgt spid="12"/>
                                        </p:tgtEl>
                                        <p:attrNameLst>
                                          <p:attrName>ppt_h</p:attrName>
                                        </p:attrNameLst>
                                      </p:cBhvr>
                                      <p:tavLst>
                                        <p:tav tm="0">
                                          <p:val>
                                            <p:fltVal val="0"/>
                                          </p:val>
                                        </p:tav>
                                        <p:tav tm="100000">
                                          <p:val>
                                            <p:strVal val="#ppt_h"/>
                                          </p:val>
                                        </p:tav>
                                      </p:tavLst>
                                    </p:anim>
                                    <p:anim calcmode="lin" valueType="num">
                                      <p:cBhvr>
                                        <p:cTn id="27" dur="5000" fill="hold"/>
                                        <p:tgtEl>
                                          <p:spTgt spid="12"/>
                                        </p:tgtEl>
                                        <p:attrNameLst>
                                          <p:attrName>ppt_x</p:attrName>
                                        </p:attrNameLst>
                                      </p:cBhvr>
                                      <p:tavLst>
                                        <p:tav tm="0">
                                          <p:val>
                                            <p:fltVal val="0.5"/>
                                          </p:val>
                                        </p:tav>
                                        <p:tav tm="100000">
                                          <p:val>
                                            <p:strVal val="#ppt_x"/>
                                          </p:val>
                                        </p:tav>
                                      </p:tavLst>
                                    </p:anim>
                                    <p:anim calcmode="lin" valueType="num">
                                      <p:cBhvr>
                                        <p:cTn id="28" dur="5000" fill="hold"/>
                                        <p:tgtEl>
                                          <p:spTgt spid="12"/>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400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0" fill="hold"/>
                                        <p:tgtEl>
                                          <p:spTgt spid="14"/>
                                        </p:tgtEl>
                                        <p:attrNameLst>
                                          <p:attrName>ppt_w</p:attrName>
                                        </p:attrNameLst>
                                      </p:cBhvr>
                                      <p:tavLst>
                                        <p:tav tm="0">
                                          <p:val>
                                            <p:fltVal val="0"/>
                                          </p:val>
                                        </p:tav>
                                        <p:tav tm="100000">
                                          <p:val>
                                            <p:strVal val="#ppt_w"/>
                                          </p:val>
                                        </p:tav>
                                      </p:tavLst>
                                    </p:anim>
                                    <p:anim calcmode="lin" valueType="num">
                                      <p:cBhvr>
                                        <p:cTn id="32" dur="5000" fill="hold"/>
                                        <p:tgtEl>
                                          <p:spTgt spid="14"/>
                                        </p:tgtEl>
                                        <p:attrNameLst>
                                          <p:attrName>ppt_h</p:attrName>
                                        </p:attrNameLst>
                                      </p:cBhvr>
                                      <p:tavLst>
                                        <p:tav tm="0">
                                          <p:val>
                                            <p:fltVal val="0"/>
                                          </p:val>
                                        </p:tav>
                                        <p:tav tm="100000">
                                          <p:val>
                                            <p:strVal val="#ppt_h"/>
                                          </p:val>
                                        </p:tav>
                                      </p:tavLst>
                                    </p:anim>
                                    <p:anim calcmode="lin" valueType="num">
                                      <p:cBhvr>
                                        <p:cTn id="33" dur="5000" fill="hold"/>
                                        <p:tgtEl>
                                          <p:spTgt spid="14"/>
                                        </p:tgtEl>
                                        <p:attrNameLst>
                                          <p:attrName>ppt_x</p:attrName>
                                        </p:attrNameLst>
                                      </p:cBhvr>
                                      <p:tavLst>
                                        <p:tav tm="0">
                                          <p:val>
                                            <p:fltVal val="0.5"/>
                                          </p:val>
                                        </p:tav>
                                        <p:tav tm="100000">
                                          <p:val>
                                            <p:strVal val="#ppt_x"/>
                                          </p:val>
                                        </p:tav>
                                      </p:tavLst>
                                    </p:anim>
                                    <p:anim calcmode="lin" valueType="num">
                                      <p:cBhvr>
                                        <p:cTn id="34" dur="5000" fill="hold"/>
                                        <p:tgtEl>
                                          <p:spTgt spid="14"/>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320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0" fill="hold"/>
                                        <p:tgtEl>
                                          <p:spTgt spid="16"/>
                                        </p:tgtEl>
                                        <p:attrNameLst>
                                          <p:attrName>ppt_w</p:attrName>
                                        </p:attrNameLst>
                                      </p:cBhvr>
                                      <p:tavLst>
                                        <p:tav tm="0">
                                          <p:val>
                                            <p:fltVal val="0"/>
                                          </p:val>
                                        </p:tav>
                                        <p:tav tm="100000">
                                          <p:val>
                                            <p:strVal val="#ppt_w"/>
                                          </p:val>
                                        </p:tav>
                                      </p:tavLst>
                                    </p:anim>
                                    <p:anim calcmode="lin" valueType="num">
                                      <p:cBhvr>
                                        <p:cTn id="38" dur="5000" fill="hold"/>
                                        <p:tgtEl>
                                          <p:spTgt spid="16"/>
                                        </p:tgtEl>
                                        <p:attrNameLst>
                                          <p:attrName>ppt_h</p:attrName>
                                        </p:attrNameLst>
                                      </p:cBhvr>
                                      <p:tavLst>
                                        <p:tav tm="0">
                                          <p:val>
                                            <p:fltVal val="0"/>
                                          </p:val>
                                        </p:tav>
                                        <p:tav tm="100000">
                                          <p:val>
                                            <p:strVal val="#ppt_h"/>
                                          </p:val>
                                        </p:tav>
                                      </p:tavLst>
                                    </p:anim>
                                    <p:anim calcmode="lin" valueType="num">
                                      <p:cBhvr>
                                        <p:cTn id="39" dur="5000" fill="hold"/>
                                        <p:tgtEl>
                                          <p:spTgt spid="16"/>
                                        </p:tgtEl>
                                        <p:attrNameLst>
                                          <p:attrName>ppt_x</p:attrName>
                                        </p:attrNameLst>
                                      </p:cBhvr>
                                      <p:tavLst>
                                        <p:tav tm="0">
                                          <p:val>
                                            <p:fltVal val="0.5"/>
                                          </p:val>
                                        </p:tav>
                                        <p:tav tm="100000">
                                          <p:val>
                                            <p:strVal val="#ppt_x"/>
                                          </p:val>
                                        </p:tav>
                                      </p:tavLst>
                                    </p:anim>
                                    <p:anim calcmode="lin" valueType="num">
                                      <p:cBhvr>
                                        <p:cTn id="40" dur="5000" fill="hold"/>
                                        <p:tgtEl>
                                          <p:spTgt spid="16"/>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200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0" fill="hold"/>
                                        <p:tgtEl>
                                          <p:spTgt spid="18"/>
                                        </p:tgtEl>
                                        <p:attrNameLst>
                                          <p:attrName>ppt_w</p:attrName>
                                        </p:attrNameLst>
                                      </p:cBhvr>
                                      <p:tavLst>
                                        <p:tav tm="0">
                                          <p:val>
                                            <p:fltVal val="0"/>
                                          </p:val>
                                        </p:tav>
                                        <p:tav tm="100000">
                                          <p:val>
                                            <p:strVal val="#ppt_w"/>
                                          </p:val>
                                        </p:tav>
                                      </p:tavLst>
                                    </p:anim>
                                    <p:anim calcmode="lin" valueType="num">
                                      <p:cBhvr>
                                        <p:cTn id="44" dur="5000" fill="hold"/>
                                        <p:tgtEl>
                                          <p:spTgt spid="18"/>
                                        </p:tgtEl>
                                        <p:attrNameLst>
                                          <p:attrName>ppt_h</p:attrName>
                                        </p:attrNameLst>
                                      </p:cBhvr>
                                      <p:tavLst>
                                        <p:tav tm="0">
                                          <p:val>
                                            <p:fltVal val="0"/>
                                          </p:val>
                                        </p:tav>
                                        <p:tav tm="100000">
                                          <p:val>
                                            <p:strVal val="#ppt_h"/>
                                          </p:val>
                                        </p:tav>
                                      </p:tavLst>
                                    </p:anim>
                                    <p:anim calcmode="lin" valueType="num">
                                      <p:cBhvr>
                                        <p:cTn id="45" dur="5000" fill="hold"/>
                                        <p:tgtEl>
                                          <p:spTgt spid="18"/>
                                        </p:tgtEl>
                                        <p:attrNameLst>
                                          <p:attrName>ppt_x</p:attrName>
                                        </p:attrNameLst>
                                      </p:cBhvr>
                                      <p:tavLst>
                                        <p:tav tm="0">
                                          <p:val>
                                            <p:fltVal val="0.5"/>
                                          </p:val>
                                        </p:tav>
                                        <p:tav tm="100000">
                                          <p:val>
                                            <p:strVal val="#ppt_x"/>
                                          </p:val>
                                        </p:tav>
                                      </p:tavLst>
                                    </p:anim>
                                    <p:anim calcmode="lin" valueType="num">
                                      <p:cBhvr>
                                        <p:cTn id="46" dur="5000" fill="hold"/>
                                        <p:tgtEl>
                                          <p:spTgt spid="18"/>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110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0" fill="hold"/>
                                        <p:tgtEl>
                                          <p:spTgt spid="20"/>
                                        </p:tgtEl>
                                        <p:attrNameLst>
                                          <p:attrName>ppt_w</p:attrName>
                                        </p:attrNameLst>
                                      </p:cBhvr>
                                      <p:tavLst>
                                        <p:tav tm="0">
                                          <p:val>
                                            <p:fltVal val="0"/>
                                          </p:val>
                                        </p:tav>
                                        <p:tav tm="100000">
                                          <p:val>
                                            <p:strVal val="#ppt_w"/>
                                          </p:val>
                                        </p:tav>
                                      </p:tavLst>
                                    </p:anim>
                                    <p:anim calcmode="lin" valueType="num">
                                      <p:cBhvr>
                                        <p:cTn id="50" dur="5000" fill="hold"/>
                                        <p:tgtEl>
                                          <p:spTgt spid="20"/>
                                        </p:tgtEl>
                                        <p:attrNameLst>
                                          <p:attrName>ppt_h</p:attrName>
                                        </p:attrNameLst>
                                      </p:cBhvr>
                                      <p:tavLst>
                                        <p:tav tm="0">
                                          <p:val>
                                            <p:fltVal val="0"/>
                                          </p:val>
                                        </p:tav>
                                        <p:tav tm="100000">
                                          <p:val>
                                            <p:strVal val="#ppt_h"/>
                                          </p:val>
                                        </p:tav>
                                      </p:tavLst>
                                    </p:anim>
                                    <p:anim calcmode="lin" valueType="num">
                                      <p:cBhvr>
                                        <p:cTn id="51" dur="5000" fill="hold"/>
                                        <p:tgtEl>
                                          <p:spTgt spid="20"/>
                                        </p:tgtEl>
                                        <p:attrNameLst>
                                          <p:attrName>ppt_x</p:attrName>
                                        </p:attrNameLst>
                                      </p:cBhvr>
                                      <p:tavLst>
                                        <p:tav tm="0">
                                          <p:val>
                                            <p:fltVal val="0.5"/>
                                          </p:val>
                                        </p:tav>
                                        <p:tav tm="100000">
                                          <p:val>
                                            <p:strVal val="#ppt_x"/>
                                          </p:val>
                                        </p:tav>
                                      </p:tavLst>
                                    </p:anim>
                                    <p:anim calcmode="lin" valueType="num">
                                      <p:cBhvr>
                                        <p:cTn id="52" dur="5000" fill="hold"/>
                                        <p:tgtEl>
                                          <p:spTgt spid="20"/>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5000" fill="hold"/>
                                        <p:tgtEl>
                                          <p:spTgt spid="21"/>
                                        </p:tgtEl>
                                        <p:attrNameLst>
                                          <p:attrName>ppt_w</p:attrName>
                                        </p:attrNameLst>
                                      </p:cBhvr>
                                      <p:tavLst>
                                        <p:tav tm="0">
                                          <p:val>
                                            <p:fltVal val="0"/>
                                          </p:val>
                                        </p:tav>
                                        <p:tav tm="100000">
                                          <p:val>
                                            <p:strVal val="#ppt_w"/>
                                          </p:val>
                                        </p:tav>
                                      </p:tavLst>
                                    </p:anim>
                                    <p:anim calcmode="lin" valueType="num">
                                      <p:cBhvr>
                                        <p:cTn id="56" dur="5000" fill="hold"/>
                                        <p:tgtEl>
                                          <p:spTgt spid="21"/>
                                        </p:tgtEl>
                                        <p:attrNameLst>
                                          <p:attrName>ppt_h</p:attrName>
                                        </p:attrNameLst>
                                      </p:cBhvr>
                                      <p:tavLst>
                                        <p:tav tm="0">
                                          <p:val>
                                            <p:fltVal val="0"/>
                                          </p:val>
                                        </p:tav>
                                        <p:tav tm="100000">
                                          <p:val>
                                            <p:strVal val="#ppt_h"/>
                                          </p:val>
                                        </p:tav>
                                      </p:tavLst>
                                    </p:anim>
                                    <p:anim calcmode="lin" valueType="num">
                                      <p:cBhvr>
                                        <p:cTn id="57" dur="5000" fill="hold"/>
                                        <p:tgtEl>
                                          <p:spTgt spid="21"/>
                                        </p:tgtEl>
                                        <p:attrNameLst>
                                          <p:attrName>ppt_x</p:attrName>
                                        </p:attrNameLst>
                                      </p:cBhvr>
                                      <p:tavLst>
                                        <p:tav tm="0">
                                          <p:val>
                                            <p:fltVal val="0.5"/>
                                          </p:val>
                                        </p:tav>
                                        <p:tav tm="100000">
                                          <p:val>
                                            <p:strVal val="#ppt_x"/>
                                          </p:val>
                                        </p:tav>
                                      </p:tavLst>
                                    </p:anim>
                                    <p:anim calcmode="lin" valueType="num">
                                      <p:cBhvr>
                                        <p:cTn id="58" dur="5000" fill="hold"/>
                                        <p:tgtEl>
                                          <p:spTgt spid="21"/>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1600"/>
                                  </p:stCondLst>
                                  <p:childTnLst>
                                    <p:set>
                                      <p:cBhvr>
                                        <p:cTn id="60" dur="1" fill="hold">
                                          <p:stCondLst>
                                            <p:cond delay="0"/>
                                          </p:stCondLst>
                                        </p:cTn>
                                        <p:tgtEl>
                                          <p:spTgt spid="23"/>
                                        </p:tgtEl>
                                        <p:attrNameLst>
                                          <p:attrName>style.visibility</p:attrName>
                                        </p:attrNameLst>
                                      </p:cBhvr>
                                      <p:to>
                                        <p:strVal val="visible"/>
                                      </p:to>
                                    </p:set>
                                    <p:anim calcmode="lin" valueType="num">
                                      <p:cBhvr>
                                        <p:cTn id="61" dur="5000" fill="hold"/>
                                        <p:tgtEl>
                                          <p:spTgt spid="23"/>
                                        </p:tgtEl>
                                        <p:attrNameLst>
                                          <p:attrName>ppt_w</p:attrName>
                                        </p:attrNameLst>
                                      </p:cBhvr>
                                      <p:tavLst>
                                        <p:tav tm="0">
                                          <p:val>
                                            <p:fltVal val="0"/>
                                          </p:val>
                                        </p:tav>
                                        <p:tav tm="100000">
                                          <p:val>
                                            <p:strVal val="#ppt_w"/>
                                          </p:val>
                                        </p:tav>
                                      </p:tavLst>
                                    </p:anim>
                                    <p:anim calcmode="lin" valueType="num">
                                      <p:cBhvr>
                                        <p:cTn id="62" dur="5000" fill="hold"/>
                                        <p:tgtEl>
                                          <p:spTgt spid="23"/>
                                        </p:tgtEl>
                                        <p:attrNameLst>
                                          <p:attrName>ppt_h</p:attrName>
                                        </p:attrNameLst>
                                      </p:cBhvr>
                                      <p:tavLst>
                                        <p:tav tm="0">
                                          <p:val>
                                            <p:fltVal val="0"/>
                                          </p:val>
                                        </p:tav>
                                        <p:tav tm="100000">
                                          <p:val>
                                            <p:strVal val="#ppt_h"/>
                                          </p:val>
                                        </p:tav>
                                      </p:tavLst>
                                    </p:anim>
                                    <p:anim calcmode="lin" valueType="num">
                                      <p:cBhvr>
                                        <p:cTn id="63" dur="5000" fill="hold"/>
                                        <p:tgtEl>
                                          <p:spTgt spid="23"/>
                                        </p:tgtEl>
                                        <p:attrNameLst>
                                          <p:attrName>ppt_x</p:attrName>
                                        </p:attrNameLst>
                                      </p:cBhvr>
                                      <p:tavLst>
                                        <p:tav tm="0">
                                          <p:val>
                                            <p:fltVal val="0.5"/>
                                          </p:val>
                                        </p:tav>
                                        <p:tav tm="100000">
                                          <p:val>
                                            <p:strVal val="#ppt_x"/>
                                          </p:val>
                                        </p:tav>
                                      </p:tavLst>
                                    </p:anim>
                                    <p:anim calcmode="lin" valueType="num">
                                      <p:cBhvr>
                                        <p:cTn id="64" dur="5000" fill="hold"/>
                                        <p:tgtEl>
                                          <p:spTgt spid="23"/>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nodeType="withEffect">
                                  <p:stCondLst>
                                    <p:cond delay="2800"/>
                                  </p:stCondLst>
                                  <p:childTnLst>
                                    <p:set>
                                      <p:cBhvr>
                                        <p:cTn id="66" dur="1" fill="hold">
                                          <p:stCondLst>
                                            <p:cond delay="0"/>
                                          </p:stCondLst>
                                        </p:cTn>
                                        <p:tgtEl>
                                          <p:spTgt spid="25"/>
                                        </p:tgtEl>
                                        <p:attrNameLst>
                                          <p:attrName>style.visibility</p:attrName>
                                        </p:attrNameLst>
                                      </p:cBhvr>
                                      <p:to>
                                        <p:strVal val="visible"/>
                                      </p:to>
                                    </p:set>
                                    <p:anim calcmode="lin" valueType="num">
                                      <p:cBhvr>
                                        <p:cTn id="67" dur="5000" fill="hold"/>
                                        <p:tgtEl>
                                          <p:spTgt spid="25"/>
                                        </p:tgtEl>
                                        <p:attrNameLst>
                                          <p:attrName>ppt_w</p:attrName>
                                        </p:attrNameLst>
                                      </p:cBhvr>
                                      <p:tavLst>
                                        <p:tav tm="0">
                                          <p:val>
                                            <p:fltVal val="0"/>
                                          </p:val>
                                        </p:tav>
                                        <p:tav tm="100000">
                                          <p:val>
                                            <p:strVal val="#ppt_w"/>
                                          </p:val>
                                        </p:tav>
                                      </p:tavLst>
                                    </p:anim>
                                    <p:anim calcmode="lin" valueType="num">
                                      <p:cBhvr>
                                        <p:cTn id="68" dur="5000" fill="hold"/>
                                        <p:tgtEl>
                                          <p:spTgt spid="25"/>
                                        </p:tgtEl>
                                        <p:attrNameLst>
                                          <p:attrName>ppt_h</p:attrName>
                                        </p:attrNameLst>
                                      </p:cBhvr>
                                      <p:tavLst>
                                        <p:tav tm="0">
                                          <p:val>
                                            <p:fltVal val="0"/>
                                          </p:val>
                                        </p:tav>
                                        <p:tav tm="100000">
                                          <p:val>
                                            <p:strVal val="#ppt_h"/>
                                          </p:val>
                                        </p:tav>
                                      </p:tavLst>
                                    </p:anim>
                                    <p:anim calcmode="lin" valueType="num">
                                      <p:cBhvr>
                                        <p:cTn id="69" dur="5000" fill="hold"/>
                                        <p:tgtEl>
                                          <p:spTgt spid="25"/>
                                        </p:tgtEl>
                                        <p:attrNameLst>
                                          <p:attrName>ppt_x</p:attrName>
                                        </p:attrNameLst>
                                      </p:cBhvr>
                                      <p:tavLst>
                                        <p:tav tm="0">
                                          <p:val>
                                            <p:fltVal val="0.5"/>
                                          </p:val>
                                        </p:tav>
                                        <p:tav tm="100000">
                                          <p:val>
                                            <p:strVal val="#ppt_x"/>
                                          </p:val>
                                        </p:tav>
                                      </p:tavLst>
                                    </p:anim>
                                    <p:anim calcmode="lin" valueType="num">
                                      <p:cBhvr>
                                        <p:cTn id="70" dur="5000" fill="hold"/>
                                        <p:tgtEl>
                                          <p:spTgt spid="25"/>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nodeType="withEffect">
                                  <p:stCondLst>
                                    <p:cond delay="470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0" fill="hold"/>
                                        <p:tgtEl>
                                          <p:spTgt spid="26"/>
                                        </p:tgtEl>
                                        <p:attrNameLst>
                                          <p:attrName>ppt_w</p:attrName>
                                        </p:attrNameLst>
                                      </p:cBhvr>
                                      <p:tavLst>
                                        <p:tav tm="0">
                                          <p:val>
                                            <p:fltVal val="0"/>
                                          </p:val>
                                        </p:tav>
                                        <p:tav tm="100000">
                                          <p:val>
                                            <p:strVal val="#ppt_w"/>
                                          </p:val>
                                        </p:tav>
                                      </p:tavLst>
                                    </p:anim>
                                    <p:anim calcmode="lin" valueType="num">
                                      <p:cBhvr>
                                        <p:cTn id="74" dur="5000" fill="hold"/>
                                        <p:tgtEl>
                                          <p:spTgt spid="26"/>
                                        </p:tgtEl>
                                        <p:attrNameLst>
                                          <p:attrName>ppt_h</p:attrName>
                                        </p:attrNameLst>
                                      </p:cBhvr>
                                      <p:tavLst>
                                        <p:tav tm="0">
                                          <p:val>
                                            <p:fltVal val="0"/>
                                          </p:val>
                                        </p:tav>
                                        <p:tav tm="100000">
                                          <p:val>
                                            <p:strVal val="#ppt_h"/>
                                          </p:val>
                                        </p:tav>
                                      </p:tavLst>
                                    </p:anim>
                                    <p:anim calcmode="lin" valueType="num">
                                      <p:cBhvr>
                                        <p:cTn id="75" dur="5000" fill="hold"/>
                                        <p:tgtEl>
                                          <p:spTgt spid="26"/>
                                        </p:tgtEl>
                                        <p:attrNameLst>
                                          <p:attrName>ppt_x</p:attrName>
                                        </p:attrNameLst>
                                      </p:cBhvr>
                                      <p:tavLst>
                                        <p:tav tm="0">
                                          <p:val>
                                            <p:fltVal val="0.5"/>
                                          </p:val>
                                        </p:tav>
                                        <p:tav tm="100000">
                                          <p:val>
                                            <p:strVal val="#ppt_x"/>
                                          </p:val>
                                        </p:tav>
                                      </p:tavLst>
                                    </p:anim>
                                    <p:anim calcmode="lin" valueType="num">
                                      <p:cBhvr>
                                        <p:cTn id="76" dur="5000" fill="hold"/>
                                        <p:tgtEl>
                                          <p:spTgt spid="26"/>
                                        </p:tgtEl>
                                        <p:attrNameLst>
                                          <p:attrName>ppt_y</p:attrName>
                                        </p:attrNameLst>
                                      </p:cBhvr>
                                      <p:tavLst>
                                        <p:tav tm="0">
                                          <p:val>
                                            <p:fltVal val="0.5"/>
                                          </p:val>
                                        </p:tav>
                                        <p:tav tm="100000">
                                          <p:val>
                                            <p:strVal val="#ppt_y"/>
                                          </p:val>
                                        </p:tav>
                                      </p:tavLst>
                                    </p:anim>
                                  </p:childTnLst>
                                </p:cTn>
                              </p:par>
                              <p:par>
                                <p:cTn id="77" presetID="53" presetClass="entr" presetSubtype="16" repeatCount="indefinite" fill="hold" nodeType="withEffect">
                                  <p:stCondLst>
                                    <p:cond delay="3100"/>
                                  </p:stCondLst>
                                  <p:endCondLst>
                                    <p:cond evt="onNext" delay="0">
                                      <p:tgtEl>
                                        <p:sldTgt/>
                                      </p:tgtEl>
                                    </p:cond>
                                  </p:endCondLst>
                                  <p:childTnLst>
                                    <p:set>
                                      <p:cBhvr>
                                        <p:cTn id="78" dur="1" fill="hold">
                                          <p:stCondLst>
                                            <p:cond delay="0"/>
                                          </p:stCondLst>
                                        </p:cTn>
                                        <p:tgtEl>
                                          <p:spTgt spid="28"/>
                                        </p:tgtEl>
                                        <p:attrNameLst>
                                          <p:attrName>style.visibility</p:attrName>
                                        </p:attrNameLst>
                                      </p:cBhvr>
                                      <p:to>
                                        <p:strVal val="visible"/>
                                      </p:to>
                                    </p:set>
                                    <p:anim calcmode="lin" valueType="num">
                                      <p:cBhvr>
                                        <p:cTn id="79" dur="5000" fill="hold"/>
                                        <p:tgtEl>
                                          <p:spTgt spid="28"/>
                                        </p:tgtEl>
                                        <p:attrNameLst>
                                          <p:attrName>ppt_w</p:attrName>
                                        </p:attrNameLst>
                                      </p:cBhvr>
                                      <p:tavLst>
                                        <p:tav tm="0">
                                          <p:val>
                                            <p:fltVal val="0"/>
                                          </p:val>
                                        </p:tav>
                                        <p:tav tm="100000">
                                          <p:val>
                                            <p:strVal val="#ppt_w"/>
                                          </p:val>
                                        </p:tav>
                                      </p:tavLst>
                                    </p:anim>
                                    <p:anim calcmode="lin" valueType="num">
                                      <p:cBhvr>
                                        <p:cTn id="80" dur="5000" fill="hold"/>
                                        <p:tgtEl>
                                          <p:spTgt spid="28"/>
                                        </p:tgtEl>
                                        <p:attrNameLst>
                                          <p:attrName>ppt_h</p:attrName>
                                        </p:attrNameLst>
                                      </p:cBhvr>
                                      <p:tavLst>
                                        <p:tav tm="0">
                                          <p:val>
                                            <p:fltVal val="0"/>
                                          </p:val>
                                        </p:tav>
                                        <p:tav tm="100000">
                                          <p:val>
                                            <p:strVal val="#ppt_h"/>
                                          </p:val>
                                        </p:tav>
                                      </p:tavLst>
                                    </p:anim>
                                    <p:animEffect transition="in" filter="fade">
                                      <p:cBhvr>
                                        <p:cTn id="81" dur="5000"/>
                                        <p:tgtEl>
                                          <p:spTgt spid="28"/>
                                        </p:tgtEl>
                                      </p:cBhvr>
                                    </p:animEffect>
                                  </p:childTnLst>
                                </p:cTn>
                              </p:par>
                              <p:par>
                                <p:cTn id="82" presetID="53" presetClass="entr" presetSubtype="16" repeatCount="indefinite" fill="hold" nodeType="withEffect">
                                  <p:stCondLst>
                                    <p:cond delay="1200"/>
                                  </p:stCondLst>
                                  <p:endCondLst>
                                    <p:cond evt="onNext" delay="0">
                                      <p:tgtEl>
                                        <p:sldTgt/>
                                      </p:tgtEl>
                                    </p:cond>
                                  </p:endCondLst>
                                  <p:childTnLst>
                                    <p:set>
                                      <p:cBhvr>
                                        <p:cTn id="83" dur="1" fill="hold">
                                          <p:stCondLst>
                                            <p:cond delay="0"/>
                                          </p:stCondLst>
                                        </p:cTn>
                                        <p:tgtEl>
                                          <p:spTgt spid="27"/>
                                        </p:tgtEl>
                                        <p:attrNameLst>
                                          <p:attrName>style.visibility</p:attrName>
                                        </p:attrNameLst>
                                      </p:cBhvr>
                                      <p:to>
                                        <p:strVal val="visible"/>
                                      </p:to>
                                    </p:set>
                                    <p:anim calcmode="lin" valueType="num">
                                      <p:cBhvr>
                                        <p:cTn id="84" dur="5000" fill="hold"/>
                                        <p:tgtEl>
                                          <p:spTgt spid="27"/>
                                        </p:tgtEl>
                                        <p:attrNameLst>
                                          <p:attrName>ppt_w</p:attrName>
                                        </p:attrNameLst>
                                      </p:cBhvr>
                                      <p:tavLst>
                                        <p:tav tm="0">
                                          <p:val>
                                            <p:fltVal val="0"/>
                                          </p:val>
                                        </p:tav>
                                        <p:tav tm="100000">
                                          <p:val>
                                            <p:strVal val="#ppt_w"/>
                                          </p:val>
                                        </p:tav>
                                      </p:tavLst>
                                    </p:anim>
                                    <p:anim calcmode="lin" valueType="num">
                                      <p:cBhvr>
                                        <p:cTn id="85" dur="5000" fill="hold"/>
                                        <p:tgtEl>
                                          <p:spTgt spid="27"/>
                                        </p:tgtEl>
                                        <p:attrNameLst>
                                          <p:attrName>ppt_h</p:attrName>
                                        </p:attrNameLst>
                                      </p:cBhvr>
                                      <p:tavLst>
                                        <p:tav tm="0">
                                          <p:val>
                                            <p:fltVal val="0"/>
                                          </p:val>
                                        </p:tav>
                                        <p:tav tm="100000">
                                          <p:val>
                                            <p:strVal val="#ppt_h"/>
                                          </p:val>
                                        </p:tav>
                                      </p:tavLst>
                                    </p:anim>
                                    <p:animEffect transition="in" filter="fade">
                                      <p:cBhvr>
                                        <p:cTn id="86" dur="5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74C1C2F-A6C6-4F30-7CC7-B69C181732D7}"/>
              </a:ext>
            </a:extLst>
          </p:cNvPr>
          <p:cNvSpPr>
            <a:spLocks noGrp="1"/>
          </p:cNvSpPr>
          <p:nvPr>
            <p:ph idx="1"/>
          </p:nvPr>
        </p:nvSpPr>
        <p:spPr>
          <a:xfrm>
            <a:off x="803728" y="827833"/>
            <a:ext cx="5292272" cy="810814"/>
          </a:xfrm>
          <a:solidFill>
            <a:schemeClr val="bg1"/>
          </a:solidFill>
        </p:spPr>
        <p:txBody>
          <a:bodyPr>
            <a:normAutofit/>
          </a:bodyPr>
          <a:lstStyle/>
          <a:p>
            <a:r>
              <a:rPr lang="en-US" b="1" dirty="0">
                <a:latin typeface="Arial Narrow" panose="020B0606020202030204" pitchFamily="34" charset="0"/>
              </a:rPr>
              <a:t>ORB HUB</a:t>
            </a:r>
          </a:p>
        </p:txBody>
      </p:sp>
      <p:pic>
        <p:nvPicPr>
          <p:cNvPr id="19" name="Picture 18">
            <a:extLst>
              <a:ext uri="{FF2B5EF4-FFF2-40B4-BE49-F238E27FC236}">
                <a16:creationId xmlns:a16="http://schemas.microsoft.com/office/drawing/2014/main" id="{B0D328E3-BF44-5AF8-3AC2-109A960DD052}"/>
              </a:ext>
            </a:extLst>
          </p:cNvPr>
          <p:cNvPicPr>
            <a:picLocks noChangeAspect="1"/>
          </p:cNvPicPr>
          <p:nvPr/>
        </p:nvPicPr>
        <p:blipFill>
          <a:blip r:embed="rId3"/>
          <a:stretch>
            <a:fillRect/>
          </a:stretch>
        </p:blipFill>
        <p:spPr>
          <a:xfrm>
            <a:off x="5506042" y="3965331"/>
            <a:ext cx="6685958" cy="2892669"/>
          </a:xfrm>
          <a:prstGeom prst="rect">
            <a:avLst/>
          </a:prstGeom>
        </p:spPr>
      </p:pic>
      <p:pic>
        <p:nvPicPr>
          <p:cNvPr id="20" name="Picture 19">
            <a:extLst>
              <a:ext uri="{FF2B5EF4-FFF2-40B4-BE49-F238E27FC236}">
                <a16:creationId xmlns:a16="http://schemas.microsoft.com/office/drawing/2014/main" id="{6E129AE5-8F0E-1A60-A926-DC03BC0A3024}"/>
              </a:ext>
            </a:extLst>
          </p:cNvPr>
          <p:cNvPicPr>
            <a:picLocks noChangeAspect="1"/>
          </p:cNvPicPr>
          <p:nvPr/>
        </p:nvPicPr>
        <p:blipFill>
          <a:blip r:embed="rId4"/>
          <a:stretch>
            <a:fillRect/>
          </a:stretch>
        </p:blipFill>
        <p:spPr>
          <a:xfrm>
            <a:off x="14888985" y="7553324"/>
            <a:ext cx="9323311" cy="7313049"/>
          </a:xfrm>
          <a:prstGeom prst="rect">
            <a:avLst/>
          </a:prstGeom>
        </p:spPr>
      </p:pic>
      <p:pic>
        <p:nvPicPr>
          <p:cNvPr id="21" name="Picture 20">
            <a:extLst>
              <a:ext uri="{FF2B5EF4-FFF2-40B4-BE49-F238E27FC236}">
                <a16:creationId xmlns:a16="http://schemas.microsoft.com/office/drawing/2014/main" id="{E57A3154-E2F0-7063-3CFB-C734CF96DE1D}"/>
              </a:ext>
            </a:extLst>
          </p:cNvPr>
          <p:cNvPicPr>
            <a:picLocks noChangeAspect="1"/>
          </p:cNvPicPr>
          <p:nvPr/>
        </p:nvPicPr>
        <p:blipFill>
          <a:blip r:embed="rId5"/>
          <a:stretch>
            <a:fillRect/>
          </a:stretch>
        </p:blipFill>
        <p:spPr>
          <a:xfrm>
            <a:off x="12022742" y="8324684"/>
            <a:ext cx="6214195" cy="6541689"/>
          </a:xfrm>
          <a:prstGeom prst="rect">
            <a:avLst/>
          </a:prstGeom>
        </p:spPr>
      </p:pic>
      <p:pic>
        <p:nvPicPr>
          <p:cNvPr id="22" name="Picture 21">
            <a:extLst>
              <a:ext uri="{FF2B5EF4-FFF2-40B4-BE49-F238E27FC236}">
                <a16:creationId xmlns:a16="http://schemas.microsoft.com/office/drawing/2014/main" id="{AF668299-C980-9148-BD15-A851387212AE}"/>
              </a:ext>
            </a:extLst>
          </p:cNvPr>
          <p:cNvPicPr>
            <a:picLocks noChangeAspect="1"/>
          </p:cNvPicPr>
          <p:nvPr/>
        </p:nvPicPr>
        <p:blipFill>
          <a:blip r:embed="rId6"/>
          <a:stretch>
            <a:fillRect/>
          </a:stretch>
        </p:blipFill>
        <p:spPr>
          <a:xfrm>
            <a:off x="14149384" y="3669678"/>
            <a:ext cx="12002553" cy="5533316"/>
          </a:xfrm>
          <a:prstGeom prst="rect">
            <a:avLst/>
          </a:prstGeom>
        </p:spPr>
      </p:pic>
      <p:pic>
        <p:nvPicPr>
          <p:cNvPr id="23" name="Picture 22">
            <a:extLst>
              <a:ext uri="{FF2B5EF4-FFF2-40B4-BE49-F238E27FC236}">
                <a16:creationId xmlns:a16="http://schemas.microsoft.com/office/drawing/2014/main" id="{0FA11701-DD87-DFA8-8829-795F74AEAFD3}"/>
              </a:ext>
            </a:extLst>
          </p:cNvPr>
          <p:cNvPicPr>
            <a:picLocks noChangeAspect="1"/>
          </p:cNvPicPr>
          <p:nvPr/>
        </p:nvPicPr>
        <p:blipFill>
          <a:blip r:embed="rId7"/>
          <a:stretch>
            <a:fillRect/>
          </a:stretch>
        </p:blipFill>
        <p:spPr>
          <a:xfrm>
            <a:off x="-1755491" y="-12221377"/>
            <a:ext cx="6504472" cy="11660089"/>
          </a:xfrm>
          <a:prstGeom prst="rect">
            <a:avLst/>
          </a:prstGeom>
        </p:spPr>
      </p:pic>
      <p:pic>
        <p:nvPicPr>
          <p:cNvPr id="24" name="Picture 23">
            <a:extLst>
              <a:ext uri="{FF2B5EF4-FFF2-40B4-BE49-F238E27FC236}">
                <a16:creationId xmlns:a16="http://schemas.microsoft.com/office/drawing/2014/main" id="{648254A5-A57B-359F-6FE5-965E21FFBE4C}"/>
              </a:ext>
            </a:extLst>
          </p:cNvPr>
          <p:cNvPicPr>
            <a:picLocks noChangeAspect="1"/>
          </p:cNvPicPr>
          <p:nvPr/>
        </p:nvPicPr>
        <p:blipFill>
          <a:blip r:embed="rId8"/>
          <a:stretch>
            <a:fillRect/>
          </a:stretch>
        </p:blipFill>
        <p:spPr>
          <a:xfrm>
            <a:off x="5368413" y="-8597402"/>
            <a:ext cx="7205110" cy="7376974"/>
          </a:xfrm>
          <a:prstGeom prst="rect">
            <a:avLst/>
          </a:prstGeom>
        </p:spPr>
      </p:pic>
      <p:pic>
        <p:nvPicPr>
          <p:cNvPr id="25" name="Picture 24">
            <a:extLst>
              <a:ext uri="{FF2B5EF4-FFF2-40B4-BE49-F238E27FC236}">
                <a16:creationId xmlns:a16="http://schemas.microsoft.com/office/drawing/2014/main" id="{E2669934-BA3F-D3A4-B6F1-61C585CABA78}"/>
              </a:ext>
            </a:extLst>
          </p:cNvPr>
          <p:cNvPicPr>
            <a:picLocks noChangeAspect="1"/>
          </p:cNvPicPr>
          <p:nvPr/>
        </p:nvPicPr>
        <p:blipFill>
          <a:blip r:embed="rId9"/>
          <a:stretch>
            <a:fillRect/>
          </a:stretch>
        </p:blipFill>
        <p:spPr>
          <a:xfrm>
            <a:off x="2337325" y="10042381"/>
            <a:ext cx="11564132" cy="5130799"/>
          </a:xfrm>
          <a:prstGeom prst="rect">
            <a:avLst/>
          </a:prstGeom>
        </p:spPr>
      </p:pic>
      <p:pic>
        <p:nvPicPr>
          <p:cNvPr id="26" name="Picture 25">
            <a:extLst>
              <a:ext uri="{FF2B5EF4-FFF2-40B4-BE49-F238E27FC236}">
                <a16:creationId xmlns:a16="http://schemas.microsoft.com/office/drawing/2014/main" id="{615E6A55-1444-4B41-8345-8CD0B04F3B42}"/>
              </a:ext>
            </a:extLst>
          </p:cNvPr>
          <p:cNvPicPr>
            <a:picLocks noChangeAspect="1"/>
          </p:cNvPicPr>
          <p:nvPr/>
        </p:nvPicPr>
        <p:blipFill>
          <a:blip r:embed="rId10"/>
          <a:stretch>
            <a:fillRect/>
          </a:stretch>
        </p:blipFill>
        <p:spPr>
          <a:xfrm>
            <a:off x="-16384799" y="10648949"/>
            <a:ext cx="13048661" cy="5456290"/>
          </a:xfrm>
          <a:prstGeom prst="rect">
            <a:avLst/>
          </a:prstGeom>
        </p:spPr>
      </p:pic>
      <p:pic>
        <p:nvPicPr>
          <p:cNvPr id="27" name="Picture 26">
            <a:extLst>
              <a:ext uri="{FF2B5EF4-FFF2-40B4-BE49-F238E27FC236}">
                <a16:creationId xmlns:a16="http://schemas.microsoft.com/office/drawing/2014/main" id="{A7E719C4-46E7-A731-AE9A-C2D2ACE3A6C4}"/>
              </a:ext>
            </a:extLst>
          </p:cNvPr>
          <p:cNvPicPr>
            <a:picLocks noChangeAspect="1"/>
          </p:cNvPicPr>
          <p:nvPr/>
        </p:nvPicPr>
        <p:blipFill>
          <a:blip r:embed="rId11"/>
          <a:stretch>
            <a:fillRect/>
          </a:stretch>
        </p:blipFill>
        <p:spPr>
          <a:xfrm>
            <a:off x="-8256855" y="-9258626"/>
            <a:ext cx="15924042" cy="7009510"/>
          </a:xfrm>
          <a:prstGeom prst="rect">
            <a:avLst/>
          </a:prstGeom>
        </p:spPr>
      </p:pic>
      <p:pic>
        <p:nvPicPr>
          <p:cNvPr id="28" name="Picture 27">
            <a:extLst>
              <a:ext uri="{FF2B5EF4-FFF2-40B4-BE49-F238E27FC236}">
                <a16:creationId xmlns:a16="http://schemas.microsoft.com/office/drawing/2014/main" id="{1C6A38E0-8B65-AC0D-8EA6-63009C350480}"/>
              </a:ext>
            </a:extLst>
          </p:cNvPr>
          <p:cNvPicPr>
            <a:picLocks noChangeAspect="1"/>
          </p:cNvPicPr>
          <p:nvPr/>
        </p:nvPicPr>
        <p:blipFill>
          <a:blip r:embed="rId12"/>
          <a:stretch>
            <a:fillRect/>
          </a:stretch>
        </p:blipFill>
        <p:spPr>
          <a:xfrm>
            <a:off x="12678638" y="-11995745"/>
            <a:ext cx="9354900" cy="10665918"/>
          </a:xfrm>
          <a:prstGeom prst="rect">
            <a:avLst/>
          </a:prstGeom>
        </p:spPr>
      </p:pic>
      <p:pic>
        <p:nvPicPr>
          <p:cNvPr id="29" name="Picture 28" descr="Diagram, engineering drawing&#10;&#10;Description automatically generated">
            <a:extLst>
              <a:ext uri="{FF2B5EF4-FFF2-40B4-BE49-F238E27FC236}">
                <a16:creationId xmlns:a16="http://schemas.microsoft.com/office/drawing/2014/main" id="{6EF03001-08C8-A7F2-1CFC-C47E36213B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00152" y="7183306"/>
            <a:ext cx="7311782" cy="8449983"/>
          </a:xfrm>
          <a:prstGeom prst="rect">
            <a:avLst/>
          </a:prstGeom>
        </p:spPr>
      </p:pic>
      <p:pic>
        <p:nvPicPr>
          <p:cNvPr id="30" name="Picture 29">
            <a:extLst>
              <a:ext uri="{FF2B5EF4-FFF2-40B4-BE49-F238E27FC236}">
                <a16:creationId xmlns:a16="http://schemas.microsoft.com/office/drawing/2014/main" id="{6980F67C-FA95-F920-E63D-6B6C9953351F}"/>
              </a:ext>
            </a:extLst>
          </p:cNvPr>
          <p:cNvPicPr>
            <a:picLocks noChangeAspect="1"/>
          </p:cNvPicPr>
          <p:nvPr/>
        </p:nvPicPr>
        <p:blipFill>
          <a:blip r:embed="rId14"/>
          <a:stretch>
            <a:fillRect/>
          </a:stretch>
        </p:blipFill>
        <p:spPr>
          <a:xfrm>
            <a:off x="-7378700" y="-3058208"/>
            <a:ext cx="4343980" cy="3184536"/>
          </a:xfrm>
          <a:prstGeom prst="rect">
            <a:avLst/>
          </a:prstGeom>
        </p:spPr>
      </p:pic>
      <p:pic>
        <p:nvPicPr>
          <p:cNvPr id="31" name="Picture 30">
            <a:extLst>
              <a:ext uri="{FF2B5EF4-FFF2-40B4-BE49-F238E27FC236}">
                <a16:creationId xmlns:a16="http://schemas.microsoft.com/office/drawing/2014/main" id="{7A422A8C-37A0-4B85-DFD3-D9632A161B87}"/>
              </a:ext>
            </a:extLst>
          </p:cNvPr>
          <p:cNvPicPr>
            <a:picLocks noChangeAspect="1"/>
          </p:cNvPicPr>
          <p:nvPr/>
        </p:nvPicPr>
        <p:blipFill>
          <a:blip r:embed="rId14"/>
          <a:stretch>
            <a:fillRect/>
          </a:stretch>
        </p:blipFill>
        <p:spPr>
          <a:xfrm>
            <a:off x="3645019" y="161952"/>
            <a:ext cx="5292272" cy="3879721"/>
          </a:xfrm>
          <a:prstGeom prst="rect">
            <a:avLst/>
          </a:prstGeom>
        </p:spPr>
      </p:pic>
      <p:sp>
        <p:nvSpPr>
          <p:cNvPr id="32" name="Content Placeholder 2">
            <a:extLst>
              <a:ext uri="{FF2B5EF4-FFF2-40B4-BE49-F238E27FC236}">
                <a16:creationId xmlns:a16="http://schemas.microsoft.com/office/drawing/2014/main" id="{3EB25CC8-7BD7-D216-3032-77F83FF7E0A0}"/>
              </a:ext>
            </a:extLst>
          </p:cNvPr>
          <p:cNvSpPr txBox="1">
            <a:spLocks/>
          </p:cNvSpPr>
          <p:nvPr/>
        </p:nvSpPr>
        <p:spPr>
          <a:xfrm>
            <a:off x="1348013" y="1414764"/>
            <a:ext cx="2512787" cy="137409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Narrow" panose="020B0606020202030204" pitchFamily="34" charset="0"/>
              </a:rPr>
              <a:t>ORB UNIVERSITY</a:t>
            </a:r>
          </a:p>
          <a:p>
            <a:pPr marL="0" indent="0">
              <a:buNone/>
            </a:pPr>
            <a:r>
              <a:rPr lang="en-US" sz="2000" b="1" dirty="0">
                <a:latin typeface="Arial Narrow" panose="020B0606020202030204" pitchFamily="34" charset="0"/>
              </a:rPr>
              <a:t>REVIT UNIVERSITY</a:t>
            </a:r>
          </a:p>
          <a:p>
            <a:pPr marL="0" indent="0">
              <a:buNone/>
            </a:pPr>
            <a:r>
              <a:rPr lang="en-US" sz="2000" b="1" dirty="0">
                <a:latin typeface="Arial Narrow" panose="020B0606020202030204" pitchFamily="34" charset="0"/>
              </a:rPr>
              <a:t>ORB MANUALS</a:t>
            </a:r>
          </a:p>
        </p:txBody>
      </p:sp>
      <p:pic>
        <p:nvPicPr>
          <p:cNvPr id="18" name="Picture 17">
            <a:extLst>
              <a:ext uri="{FF2B5EF4-FFF2-40B4-BE49-F238E27FC236}">
                <a16:creationId xmlns:a16="http://schemas.microsoft.com/office/drawing/2014/main" id="{60D9BEBD-3563-C637-0C82-1293BC4E08B9}"/>
              </a:ext>
            </a:extLst>
          </p:cNvPr>
          <p:cNvPicPr>
            <a:picLocks noChangeAspect="1"/>
          </p:cNvPicPr>
          <p:nvPr/>
        </p:nvPicPr>
        <p:blipFill>
          <a:blip r:embed="rId15"/>
          <a:stretch>
            <a:fillRect/>
          </a:stretch>
        </p:blipFill>
        <p:spPr>
          <a:xfrm>
            <a:off x="8721510" y="146153"/>
            <a:ext cx="3301232" cy="4338761"/>
          </a:xfrm>
          <a:prstGeom prst="rect">
            <a:avLst/>
          </a:prstGeom>
        </p:spPr>
      </p:pic>
    </p:spTree>
    <p:extLst>
      <p:ext uri="{BB962C8B-B14F-4D97-AF65-F5344CB8AC3E}">
        <p14:creationId xmlns:p14="http://schemas.microsoft.com/office/powerpoint/2010/main" val="1642041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advClick="0">
        <p159:morph option="byObject"/>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74C1C2F-A6C6-4F30-7CC7-B69C181732D7}"/>
              </a:ext>
            </a:extLst>
          </p:cNvPr>
          <p:cNvSpPr>
            <a:spLocks noGrp="1"/>
          </p:cNvSpPr>
          <p:nvPr>
            <p:ph idx="1"/>
          </p:nvPr>
        </p:nvSpPr>
        <p:spPr>
          <a:xfrm>
            <a:off x="803728" y="827833"/>
            <a:ext cx="5292272" cy="810814"/>
          </a:xfrm>
          <a:solidFill>
            <a:schemeClr val="bg1"/>
          </a:solidFill>
        </p:spPr>
        <p:txBody>
          <a:bodyPr>
            <a:normAutofit/>
          </a:bodyPr>
          <a:lstStyle/>
          <a:p>
            <a:r>
              <a:rPr lang="en-US" b="1" dirty="0">
                <a:latin typeface="Arial Narrow" panose="020B0606020202030204" pitchFamily="34" charset="0"/>
              </a:rPr>
              <a:t>ORB REVIT UPDATES</a:t>
            </a:r>
          </a:p>
        </p:txBody>
      </p:sp>
      <p:pic>
        <p:nvPicPr>
          <p:cNvPr id="18" name="Picture 17">
            <a:extLst>
              <a:ext uri="{FF2B5EF4-FFF2-40B4-BE49-F238E27FC236}">
                <a16:creationId xmlns:a16="http://schemas.microsoft.com/office/drawing/2014/main" id="{60D9BEBD-3563-C637-0C82-1293BC4E08B9}"/>
              </a:ext>
            </a:extLst>
          </p:cNvPr>
          <p:cNvPicPr>
            <a:picLocks noChangeAspect="1"/>
          </p:cNvPicPr>
          <p:nvPr/>
        </p:nvPicPr>
        <p:blipFill>
          <a:blip r:embed="rId3"/>
          <a:stretch>
            <a:fillRect/>
          </a:stretch>
        </p:blipFill>
        <p:spPr>
          <a:xfrm>
            <a:off x="-11533238" y="-10676350"/>
            <a:ext cx="7560934" cy="9937226"/>
          </a:xfrm>
          <a:prstGeom prst="rect">
            <a:avLst/>
          </a:prstGeom>
        </p:spPr>
      </p:pic>
      <p:pic>
        <p:nvPicPr>
          <p:cNvPr id="19" name="Picture 18">
            <a:extLst>
              <a:ext uri="{FF2B5EF4-FFF2-40B4-BE49-F238E27FC236}">
                <a16:creationId xmlns:a16="http://schemas.microsoft.com/office/drawing/2014/main" id="{B0D328E3-BF44-5AF8-3AC2-109A960DD052}"/>
              </a:ext>
            </a:extLst>
          </p:cNvPr>
          <p:cNvPicPr>
            <a:picLocks noChangeAspect="1"/>
          </p:cNvPicPr>
          <p:nvPr/>
        </p:nvPicPr>
        <p:blipFill>
          <a:blip r:embed="rId4"/>
          <a:stretch>
            <a:fillRect/>
          </a:stretch>
        </p:blipFill>
        <p:spPr>
          <a:xfrm>
            <a:off x="14496741" y="9130253"/>
            <a:ext cx="2399071" cy="1037954"/>
          </a:xfrm>
          <a:prstGeom prst="rect">
            <a:avLst/>
          </a:prstGeom>
        </p:spPr>
      </p:pic>
      <p:pic>
        <p:nvPicPr>
          <p:cNvPr id="20" name="Picture 19">
            <a:extLst>
              <a:ext uri="{FF2B5EF4-FFF2-40B4-BE49-F238E27FC236}">
                <a16:creationId xmlns:a16="http://schemas.microsoft.com/office/drawing/2014/main" id="{6E129AE5-8F0E-1A60-A926-DC03BC0A3024}"/>
              </a:ext>
            </a:extLst>
          </p:cNvPr>
          <p:cNvPicPr>
            <a:picLocks noChangeAspect="1"/>
          </p:cNvPicPr>
          <p:nvPr/>
        </p:nvPicPr>
        <p:blipFill>
          <a:blip r:embed="rId5"/>
          <a:stretch>
            <a:fillRect/>
          </a:stretch>
        </p:blipFill>
        <p:spPr>
          <a:xfrm>
            <a:off x="14888985" y="7553324"/>
            <a:ext cx="9323311" cy="7313049"/>
          </a:xfrm>
          <a:prstGeom prst="rect">
            <a:avLst/>
          </a:prstGeom>
        </p:spPr>
      </p:pic>
      <p:pic>
        <p:nvPicPr>
          <p:cNvPr id="21" name="Picture 20">
            <a:extLst>
              <a:ext uri="{FF2B5EF4-FFF2-40B4-BE49-F238E27FC236}">
                <a16:creationId xmlns:a16="http://schemas.microsoft.com/office/drawing/2014/main" id="{E57A3154-E2F0-7063-3CFB-C734CF96DE1D}"/>
              </a:ext>
            </a:extLst>
          </p:cNvPr>
          <p:cNvPicPr>
            <a:picLocks noChangeAspect="1"/>
          </p:cNvPicPr>
          <p:nvPr/>
        </p:nvPicPr>
        <p:blipFill>
          <a:blip r:embed="rId6"/>
          <a:stretch>
            <a:fillRect/>
          </a:stretch>
        </p:blipFill>
        <p:spPr>
          <a:xfrm>
            <a:off x="12022742" y="8324684"/>
            <a:ext cx="6214195" cy="6541689"/>
          </a:xfrm>
          <a:prstGeom prst="rect">
            <a:avLst/>
          </a:prstGeom>
        </p:spPr>
      </p:pic>
      <p:pic>
        <p:nvPicPr>
          <p:cNvPr id="22" name="Picture 21">
            <a:extLst>
              <a:ext uri="{FF2B5EF4-FFF2-40B4-BE49-F238E27FC236}">
                <a16:creationId xmlns:a16="http://schemas.microsoft.com/office/drawing/2014/main" id="{AF668299-C980-9148-BD15-A851387212AE}"/>
              </a:ext>
            </a:extLst>
          </p:cNvPr>
          <p:cNvPicPr>
            <a:picLocks noChangeAspect="1"/>
          </p:cNvPicPr>
          <p:nvPr/>
        </p:nvPicPr>
        <p:blipFill>
          <a:blip r:embed="rId7"/>
          <a:stretch>
            <a:fillRect/>
          </a:stretch>
        </p:blipFill>
        <p:spPr>
          <a:xfrm>
            <a:off x="16108211" y="-4762500"/>
            <a:ext cx="20169733" cy="9298481"/>
          </a:xfrm>
          <a:prstGeom prst="rect">
            <a:avLst/>
          </a:prstGeom>
        </p:spPr>
      </p:pic>
      <p:pic>
        <p:nvPicPr>
          <p:cNvPr id="23" name="Picture 22">
            <a:extLst>
              <a:ext uri="{FF2B5EF4-FFF2-40B4-BE49-F238E27FC236}">
                <a16:creationId xmlns:a16="http://schemas.microsoft.com/office/drawing/2014/main" id="{0FA11701-DD87-DFA8-8829-795F74AEAFD3}"/>
              </a:ext>
            </a:extLst>
          </p:cNvPr>
          <p:cNvPicPr>
            <a:picLocks noChangeAspect="1"/>
          </p:cNvPicPr>
          <p:nvPr/>
        </p:nvPicPr>
        <p:blipFill>
          <a:blip r:embed="rId8"/>
          <a:stretch>
            <a:fillRect/>
          </a:stretch>
        </p:blipFill>
        <p:spPr>
          <a:xfrm>
            <a:off x="-1755491" y="-12221377"/>
            <a:ext cx="6504472" cy="11660089"/>
          </a:xfrm>
          <a:prstGeom prst="rect">
            <a:avLst/>
          </a:prstGeom>
        </p:spPr>
      </p:pic>
      <p:pic>
        <p:nvPicPr>
          <p:cNvPr id="24" name="Picture 23">
            <a:extLst>
              <a:ext uri="{FF2B5EF4-FFF2-40B4-BE49-F238E27FC236}">
                <a16:creationId xmlns:a16="http://schemas.microsoft.com/office/drawing/2014/main" id="{648254A5-A57B-359F-6FE5-965E21FFBE4C}"/>
              </a:ext>
            </a:extLst>
          </p:cNvPr>
          <p:cNvPicPr>
            <a:picLocks noChangeAspect="1"/>
          </p:cNvPicPr>
          <p:nvPr/>
        </p:nvPicPr>
        <p:blipFill>
          <a:blip r:embed="rId9"/>
          <a:stretch>
            <a:fillRect/>
          </a:stretch>
        </p:blipFill>
        <p:spPr>
          <a:xfrm>
            <a:off x="5368413" y="-8597402"/>
            <a:ext cx="7205110" cy="7376974"/>
          </a:xfrm>
          <a:prstGeom prst="rect">
            <a:avLst/>
          </a:prstGeom>
        </p:spPr>
      </p:pic>
      <p:pic>
        <p:nvPicPr>
          <p:cNvPr id="25" name="Picture 24">
            <a:extLst>
              <a:ext uri="{FF2B5EF4-FFF2-40B4-BE49-F238E27FC236}">
                <a16:creationId xmlns:a16="http://schemas.microsoft.com/office/drawing/2014/main" id="{E2669934-BA3F-D3A4-B6F1-61C585CABA78}"/>
              </a:ext>
            </a:extLst>
          </p:cNvPr>
          <p:cNvPicPr>
            <a:picLocks noChangeAspect="1"/>
          </p:cNvPicPr>
          <p:nvPr/>
        </p:nvPicPr>
        <p:blipFill>
          <a:blip r:embed="rId10"/>
          <a:stretch>
            <a:fillRect/>
          </a:stretch>
        </p:blipFill>
        <p:spPr>
          <a:xfrm>
            <a:off x="2337325" y="10042381"/>
            <a:ext cx="11564132" cy="5130799"/>
          </a:xfrm>
          <a:prstGeom prst="rect">
            <a:avLst/>
          </a:prstGeom>
        </p:spPr>
      </p:pic>
      <p:pic>
        <p:nvPicPr>
          <p:cNvPr id="26" name="Picture 25">
            <a:extLst>
              <a:ext uri="{FF2B5EF4-FFF2-40B4-BE49-F238E27FC236}">
                <a16:creationId xmlns:a16="http://schemas.microsoft.com/office/drawing/2014/main" id="{615E6A55-1444-4B41-8345-8CD0B04F3B42}"/>
              </a:ext>
            </a:extLst>
          </p:cNvPr>
          <p:cNvPicPr>
            <a:picLocks noChangeAspect="1"/>
          </p:cNvPicPr>
          <p:nvPr/>
        </p:nvPicPr>
        <p:blipFill>
          <a:blip r:embed="rId11"/>
          <a:stretch>
            <a:fillRect/>
          </a:stretch>
        </p:blipFill>
        <p:spPr>
          <a:xfrm>
            <a:off x="-16384799" y="10648949"/>
            <a:ext cx="13048661" cy="5456290"/>
          </a:xfrm>
          <a:prstGeom prst="rect">
            <a:avLst/>
          </a:prstGeom>
        </p:spPr>
      </p:pic>
      <p:pic>
        <p:nvPicPr>
          <p:cNvPr id="27" name="Picture 26">
            <a:extLst>
              <a:ext uri="{FF2B5EF4-FFF2-40B4-BE49-F238E27FC236}">
                <a16:creationId xmlns:a16="http://schemas.microsoft.com/office/drawing/2014/main" id="{A7E719C4-46E7-A731-AE9A-C2D2ACE3A6C4}"/>
              </a:ext>
            </a:extLst>
          </p:cNvPr>
          <p:cNvPicPr>
            <a:picLocks noChangeAspect="1"/>
          </p:cNvPicPr>
          <p:nvPr/>
        </p:nvPicPr>
        <p:blipFill>
          <a:blip r:embed="rId12"/>
          <a:stretch>
            <a:fillRect/>
          </a:stretch>
        </p:blipFill>
        <p:spPr>
          <a:xfrm>
            <a:off x="0" y="3356344"/>
            <a:ext cx="8109639" cy="3569734"/>
          </a:xfrm>
          <a:prstGeom prst="rect">
            <a:avLst/>
          </a:prstGeom>
        </p:spPr>
      </p:pic>
      <p:pic>
        <p:nvPicPr>
          <p:cNvPr id="28" name="Picture 27">
            <a:extLst>
              <a:ext uri="{FF2B5EF4-FFF2-40B4-BE49-F238E27FC236}">
                <a16:creationId xmlns:a16="http://schemas.microsoft.com/office/drawing/2014/main" id="{1C6A38E0-8B65-AC0D-8EA6-63009C350480}"/>
              </a:ext>
            </a:extLst>
          </p:cNvPr>
          <p:cNvPicPr>
            <a:picLocks noChangeAspect="1"/>
          </p:cNvPicPr>
          <p:nvPr/>
        </p:nvPicPr>
        <p:blipFill>
          <a:blip r:embed="rId13"/>
          <a:stretch>
            <a:fillRect/>
          </a:stretch>
        </p:blipFill>
        <p:spPr>
          <a:xfrm>
            <a:off x="7315200" y="130623"/>
            <a:ext cx="4707542" cy="5367268"/>
          </a:xfrm>
          <a:prstGeom prst="rect">
            <a:avLst/>
          </a:prstGeom>
        </p:spPr>
      </p:pic>
      <p:pic>
        <p:nvPicPr>
          <p:cNvPr id="29" name="Picture 28" descr="Diagram, engineering drawing&#10;&#10;Description automatically generated">
            <a:extLst>
              <a:ext uri="{FF2B5EF4-FFF2-40B4-BE49-F238E27FC236}">
                <a16:creationId xmlns:a16="http://schemas.microsoft.com/office/drawing/2014/main" id="{6EF03001-08C8-A7F2-1CFC-C47E36213B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00152" y="7183306"/>
            <a:ext cx="7311782" cy="8449983"/>
          </a:xfrm>
          <a:prstGeom prst="rect">
            <a:avLst/>
          </a:prstGeom>
        </p:spPr>
      </p:pic>
      <p:pic>
        <p:nvPicPr>
          <p:cNvPr id="30" name="Picture 29">
            <a:extLst>
              <a:ext uri="{FF2B5EF4-FFF2-40B4-BE49-F238E27FC236}">
                <a16:creationId xmlns:a16="http://schemas.microsoft.com/office/drawing/2014/main" id="{6980F67C-FA95-F920-E63D-6B6C9953351F}"/>
              </a:ext>
            </a:extLst>
          </p:cNvPr>
          <p:cNvPicPr>
            <a:picLocks noChangeAspect="1"/>
          </p:cNvPicPr>
          <p:nvPr/>
        </p:nvPicPr>
        <p:blipFill>
          <a:blip r:embed="rId15"/>
          <a:stretch>
            <a:fillRect/>
          </a:stretch>
        </p:blipFill>
        <p:spPr>
          <a:xfrm>
            <a:off x="22033538" y="-1329827"/>
            <a:ext cx="1266409" cy="928394"/>
          </a:xfrm>
          <a:prstGeom prst="rect">
            <a:avLst/>
          </a:prstGeom>
        </p:spPr>
      </p:pic>
      <p:pic>
        <p:nvPicPr>
          <p:cNvPr id="31" name="Picture 30">
            <a:extLst>
              <a:ext uri="{FF2B5EF4-FFF2-40B4-BE49-F238E27FC236}">
                <a16:creationId xmlns:a16="http://schemas.microsoft.com/office/drawing/2014/main" id="{7A422A8C-37A0-4B85-DFD3-D9632A161B87}"/>
              </a:ext>
            </a:extLst>
          </p:cNvPr>
          <p:cNvPicPr>
            <a:picLocks noChangeAspect="1"/>
          </p:cNvPicPr>
          <p:nvPr/>
        </p:nvPicPr>
        <p:blipFill>
          <a:blip r:embed="rId15"/>
          <a:stretch>
            <a:fillRect/>
          </a:stretch>
        </p:blipFill>
        <p:spPr>
          <a:xfrm>
            <a:off x="-13951975" y="7553324"/>
            <a:ext cx="2370866" cy="1738062"/>
          </a:xfrm>
          <a:prstGeom prst="rect">
            <a:avLst/>
          </a:prstGeom>
        </p:spPr>
      </p:pic>
      <p:sp>
        <p:nvSpPr>
          <p:cNvPr id="32" name="Content Placeholder 2">
            <a:extLst>
              <a:ext uri="{FF2B5EF4-FFF2-40B4-BE49-F238E27FC236}">
                <a16:creationId xmlns:a16="http://schemas.microsoft.com/office/drawing/2014/main" id="{3EB25CC8-7BD7-D216-3032-77F83FF7E0A0}"/>
              </a:ext>
            </a:extLst>
          </p:cNvPr>
          <p:cNvSpPr txBox="1">
            <a:spLocks/>
          </p:cNvSpPr>
          <p:nvPr/>
        </p:nvSpPr>
        <p:spPr>
          <a:xfrm>
            <a:off x="1348013" y="1414764"/>
            <a:ext cx="4239987" cy="1140251"/>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Narrow" panose="020B0606020202030204" pitchFamily="34" charset="0"/>
              </a:rPr>
              <a:t>SITE TOOLS</a:t>
            </a:r>
          </a:p>
          <a:p>
            <a:pPr marL="0" indent="0">
              <a:buNone/>
            </a:pPr>
            <a:r>
              <a:rPr lang="en-US" sz="2000" b="1" dirty="0">
                <a:latin typeface="Arial Narrow" panose="020B0606020202030204" pitchFamily="34" charset="0"/>
              </a:rPr>
              <a:t>	TEMPORARY STRUCTURES</a:t>
            </a:r>
          </a:p>
        </p:txBody>
      </p:sp>
    </p:spTree>
    <p:extLst>
      <p:ext uri="{BB962C8B-B14F-4D97-AF65-F5344CB8AC3E}">
        <p14:creationId xmlns:p14="http://schemas.microsoft.com/office/powerpoint/2010/main" val="2972264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advClick="0">
        <p159:morph option="byObject"/>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0D328E3-BF44-5AF8-3AC2-109A960DD052}"/>
              </a:ext>
            </a:extLst>
          </p:cNvPr>
          <p:cNvPicPr>
            <a:picLocks noChangeAspect="1"/>
          </p:cNvPicPr>
          <p:nvPr/>
        </p:nvPicPr>
        <p:blipFill>
          <a:blip r:embed="rId3"/>
          <a:stretch>
            <a:fillRect/>
          </a:stretch>
        </p:blipFill>
        <p:spPr>
          <a:xfrm>
            <a:off x="14496741" y="9130253"/>
            <a:ext cx="2399071" cy="1037954"/>
          </a:xfrm>
          <a:prstGeom prst="rect">
            <a:avLst/>
          </a:prstGeom>
        </p:spPr>
      </p:pic>
      <p:pic>
        <p:nvPicPr>
          <p:cNvPr id="20" name="Picture 19">
            <a:extLst>
              <a:ext uri="{FF2B5EF4-FFF2-40B4-BE49-F238E27FC236}">
                <a16:creationId xmlns:a16="http://schemas.microsoft.com/office/drawing/2014/main" id="{6E129AE5-8F0E-1A60-A926-DC03BC0A3024}"/>
              </a:ext>
            </a:extLst>
          </p:cNvPr>
          <p:cNvPicPr>
            <a:picLocks noChangeAspect="1"/>
          </p:cNvPicPr>
          <p:nvPr/>
        </p:nvPicPr>
        <p:blipFill>
          <a:blip r:embed="rId4"/>
          <a:stretch>
            <a:fillRect/>
          </a:stretch>
        </p:blipFill>
        <p:spPr>
          <a:xfrm>
            <a:off x="20230861" y="7816645"/>
            <a:ext cx="2997976" cy="2351562"/>
          </a:xfrm>
          <a:prstGeom prst="rect">
            <a:avLst/>
          </a:prstGeom>
        </p:spPr>
      </p:pic>
      <p:pic>
        <p:nvPicPr>
          <p:cNvPr id="21" name="Picture 20">
            <a:extLst>
              <a:ext uri="{FF2B5EF4-FFF2-40B4-BE49-F238E27FC236}">
                <a16:creationId xmlns:a16="http://schemas.microsoft.com/office/drawing/2014/main" id="{E57A3154-E2F0-7063-3CFB-C734CF96DE1D}"/>
              </a:ext>
            </a:extLst>
          </p:cNvPr>
          <p:cNvPicPr>
            <a:picLocks noChangeAspect="1"/>
          </p:cNvPicPr>
          <p:nvPr/>
        </p:nvPicPr>
        <p:blipFill>
          <a:blip r:embed="rId5"/>
          <a:stretch>
            <a:fillRect/>
          </a:stretch>
        </p:blipFill>
        <p:spPr>
          <a:xfrm>
            <a:off x="15271957" y="11745136"/>
            <a:ext cx="2964980" cy="3121237"/>
          </a:xfrm>
          <a:prstGeom prst="rect">
            <a:avLst/>
          </a:prstGeom>
        </p:spPr>
      </p:pic>
      <p:pic>
        <p:nvPicPr>
          <p:cNvPr id="22" name="Picture 21">
            <a:extLst>
              <a:ext uri="{FF2B5EF4-FFF2-40B4-BE49-F238E27FC236}">
                <a16:creationId xmlns:a16="http://schemas.microsoft.com/office/drawing/2014/main" id="{AF668299-C980-9148-BD15-A851387212AE}"/>
              </a:ext>
            </a:extLst>
          </p:cNvPr>
          <p:cNvPicPr>
            <a:picLocks noChangeAspect="1"/>
          </p:cNvPicPr>
          <p:nvPr/>
        </p:nvPicPr>
        <p:blipFill>
          <a:blip r:embed="rId6"/>
          <a:stretch>
            <a:fillRect/>
          </a:stretch>
        </p:blipFill>
        <p:spPr>
          <a:xfrm>
            <a:off x="3230797" y="249797"/>
            <a:ext cx="8791946" cy="4053189"/>
          </a:xfrm>
          <a:prstGeom prst="rect">
            <a:avLst/>
          </a:prstGeom>
        </p:spPr>
      </p:pic>
      <p:pic>
        <p:nvPicPr>
          <p:cNvPr id="23" name="Picture 22">
            <a:extLst>
              <a:ext uri="{FF2B5EF4-FFF2-40B4-BE49-F238E27FC236}">
                <a16:creationId xmlns:a16="http://schemas.microsoft.com/office/drawing/2014/main" id="{0FA11701-DD87-DFA8-8829-795F74AEAFD3}"/>
              </a:ext>
            </a:extLst>
          </p:cNvPr>
          <p:cNvPicPr>
            <a:picLocks noChangeAspect="1"/>
          </p:cNvPicPr>
          <p:nvPr/>
        </p:nvPicPr>
        <p:blipFill rotWithShape="1">
          <a:blip r:embed="rId7"/>
          <a:srcRect t="29355" b="33300"/>
          <a:stretch/>
        </p:blipFill>
        <p:spPr>
          <a:xfrm>
            <a:off x="0" y="3202053"/>
            <a:ext cx="5292272" cy="3542998"/>
          </a:xfrm>
          <a:prstGeom prst="rect">
            <a:avLst/>
          </a:prstGeom>
        </p:spPr>
      </p:pic>
      <p:pic>
        <p:nvPicPr>
          <p:cNvPr id="24" name="Picture 23">
            <a:extLst>
              <a:ext uri="{FF2B5EF4-FFF2-40B4-BE49-F238E27FC236}">
                <a16:creationId xmlns:a16="http://schemas.microsoft.com/office/drawing/2014/main" id="{648254A5-A57B-359F-6FE5-965E21FFBE4C}"/>
              </a:ext>
            </a:extLst>
          </p:cNvPr>
          <p:cNvPicPr>
            <a:picLocks noChangeAspect="1"/>
          </p:cNvPicPr>
          <p:nvPr/>
        </p:nvPicPr>
        <p:blipFill>
          <a:blip r:embed="rId8"/>
          <a:stretch>
            <a:fillRect/>
          </a:stretch>
        </p:blipFill>
        <p:spPr>
          <a:xfrm>
            <a:off x="7626770" y="-4606454"/>
            <a:ext cx="1630220" cy="1669106"/>
          </a:xfrm>
          <a:prstGeom prst="rect">
            <a:avLst/>
          </a:prstGeom>
        </p:spPr>
      </p:pic>
      <p:pic>
        <p:nvPicPr>
          <p:cNvPr id="25" name="Picture 24">
            <a:extLst>
              <a:ext uri="{FF2B5EF4-FFF2-40B4-BE49-F238E27FC236}">
                <a16:creationId xmlns:a16="http://schemas.microsoft.com/office/drawing/2014/main" id="{E2669934-BA3F-D3A4-B6F1-61C585CABA78}"/>
              </a:ext>
            </a:extLst>
          </p:cNvPr>
          <p:cNvPicPr>
            <a:picLocks noChangeAspect="1"/>
          </p:cNvPicPr>
          <p:nvPr/>
        </p:nvPicPr>
        <p:blipFill>
          <a:blip r:embed="rId9"/>
          <a:stretch>
            <a:fillRect/>
          </a:stretch>
        </p:blipFill>
        <p:spPr>
          <a:xfrm>
            <a:off x="2337325" y="14667481"/>
            <a:ext cx="1139778" cy="505699"/>
          </a:xfrm>
          <a:prstGeom prst="rect">
            <a:avLst/>
          </a:prstGeom>
        </p:spPr>
      </p:pic>
      <p:pic>
        <p:nvPicPr>
          <p:cNvPr id="26" name="Picture 25">
            <a:extLst>
              <a:ext uri="{FF2B5EF4-FFF2-40B4-BE49-F238E27FC236}">
                <a16:creationId xmlns:a16="http://schemas.microsoft.com/office/drawing/2014/main" id="{615E6A55-1444-4B41-8345-8CD0B04F3B42}"/>
              </a:ext>
            </a:extLst>
          </p:cNvPr>
          <p:cNvPicPr>
            <a:picLocks noChangeAspect="1"/>
          </p:cNvPicPr>
          <p:nvPr/>
        </p:nvPicPr>
        <p:blipFill>
          <a:blip r:embed="rId10"/>
          <a:stretch>
            <a:fillRect/>
          </a:stretch>
        </p:blipFill>
        <p:spPr>
          <a:xfrm>
            <a:off x="-16384798" y="14878275"/>
            <a:ext cx="2934270" cy="1226963"/>
          </a:xfrm>
          <a:prstGeom prst="rect">
            <a:avLst/>
          </a:prstGeom>
        </p:spPr>
      </p:pic>
      <p:pic>
        <p:nvPicPr>
          <p:cNvPr id="27" name="Picture 26">
            <a:extLst>
              <a:ext uri="{FF2B5EF4-FFF2-40B4-BE49-F238E27FC236}">
                <a16:creationId xmlns:a16="http://schemas.microsoft.com/office/drawing/2014/main" id="{A7E719C4-46E7-A731-AE9A-C2D2ACE3A6C4}"/>
              </a:ext>
            </a:extLst>
          </p:cNvPr>
          <p:cNvPicPr>
            <a:picLocks noChangeAspect="1"/>
          </p:cNvPicPr>
          <p:nvPr/>
        </p:nvPicPr>
        <p:blipFill>
          <a:blip r:embed="rId11"/>
          <a:stretch>
            <a:fillRect/>
          </a:stretch>
        </p:blipFill>
        <p:spPr>
          <a:xfrm>
            <a:off x="-9860469" y="8114622"/>
            <a:ext cx="1943100" cy="855322"/>
          </a:xfrm>
          <a:prstGeom prst="rect">
            <a:avLst/>
          </a:prstGeom>
        </p:spPr>
      </p:pic>
      <p:pic>
        <p:nvPicPr>
          <p:cNvPr id="28" name="Picture 27">
            <a:extLst>
              <a:ext uri="{FF2B5EF4-FFF2-40B4-BE49-F238E27FC236}">
                <a16:creationId xmlns:a16="http://schemas.microsoft.com/office/drawing/2014/main" id="{1C6A38E0-8B65-AC0D-8EA6-63009C350480}"/>
              </a:ext>
            </a:extLst>
          </p:cNvPr>
          <p:cNvPicPr>
            <a:picLocks noChangeAspect="1"/>
          </p:cNvPicPr>
          <p:nvPr/>
        </p:nvPicPr>
        <p:blipFill>
          <a:blip r:embed="rId12"/>
          <a:stretch>
            <a:fillRect/>
          </a:stretch>
        </p:blipFill>
        <p:spPr>
          <a:xfrm>
            <a:off x="13273198" y="-4212777"/>
            <a:ext cx="1615787" cy="1842227"/>
          </a:xfrm>
          <a:prstGeom prst="rect">
            <a:avLst/>
          </a:prstGeom>
        </p:spPr>
      </p:pic>
      <p:pic>
        <p:nvPicPr>
          <p:cNvPr id="29" name="Picture 28" descr="Diagram, engineering drawing&#10;&#10;Description automatically generated">
            <a:extLst>
              <a:ext uri="{FF2B5EF4-FFF2-40B4-BE49-F238E27FC236}">
                <a16:creationId xmlns:a16="http://schemas.microsoft.com/office/drawing/2014/main" id="{6EF03001-08C8-A7F2-1CFC-C47E36213B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01141" y="10429842"/>
            <a:ext cx="2613804" cy="3020686"/>
          </a:xfrm>
          <a:prstGeom prst="rect">
            <a:avLst/>
          </a:prstGeom>
        </p:spPr>
      </p:pic>
      <p:pic>
        <p:nvPicPr>
          <p:cNvPr id="30" name="Picture 29">
            <a:extLst>
              <a:ext uri="{FF2B5EF4-FFF2-40B4-BE49-F238E27FC236}">
                <a16:creationId xmlns:a16="http://schemas.microsoft.com/office/drawing/2014/main" id="{6980F67C-FA95-F920-E63D-6B6C9953351F}"/>
              </a:ext>
            </a:extLst>
          </p:cNvPr>
          <p:cNvPicPr>
            <a:picLocks noChangeAspect="1"/>
          </p:cNvPicPr>
          <p:nvPr/>
        </p:nvPicPr>
        <p:blipFill>
          <a:blip r:embed="rId14"/>
          <a:stretch>
            <a:fillRect/>
          </a:stretch>
        </p:blipFill>
        <p:spPr>
          <a:xfrm>
            <a:off x="22033538" y="-1329827"/>
            <a:ext cx="1266409" cy="928394"/>
          </a:xfrm>
          <a:prstGeom prst="rect">
            <a:avLst/>
          </a:prstGeom>
        </p:spPr>
      </p:pic>
      <p:pic>
        <p:nvPicPr>
          <p:cNvPr id="31" name="Picture 30">
            <a:extLst>
              <a:ext uri="{FF2B5EF4-FFF2-40B4-BE49-F238E27FC236}">
                <a16:creationId xmlns:a16="http://schemas.microsoft.com/office/drawing/2014/main" id="{7A422A8C-37A0-4B85-DFD3-D9632A161B87}"/>
              </a:ext>
            </a:extLst>
          </p:cNvPr>
          <p:cNvPicPr>
            <a:picLocks noChangeAspect="1"/>
          </p:cNvPicPr>
          <p:nvPr/>
        </p:nvPicPr>
        <p:blipFill>
          <a:blip r:embed="rId14"/>
          <a:stretch>
            <a:fillRect/>
          </a:stretch>
        </p:blipFill>
        <p:spPr>
          <a:xfrm>
            <a:off x="-13951975" y="7553324"/>
            <a:ext cx="2370866" cy="1738062"/>
          </a:xfrm>
          <a:prstGeom prst="rect">
            <a:avLst/>
          </a:prstGeom>
        </p:spPr>
      </p:pic>
      <p:sp>
        <p:nvSpPr>
          <p:cNvPr id="2" name="Content Placeholder 2">
            <a:extLst>
              <a:ext uri="{FF2B5EF4-FFF2-40B4-BE49-F238E27FC236}">
                <a16:creationId xmlns:a16="http://schemas.microsoft.com/office/drawing/2014/main" id="{B74C1C2F-A6C6-4F30-7CC7-B69C181732D7}"/>
              </a:ext>
            </a:extLst>
          </p:cNvPr>
          <p:cNvSpPr>
            <a:spLocks noGrp="1"/>
          </p:cNvSpPr>
          <p:nvPr>
            <p:ph idx="1"/>
          </p:nvPr>
        </p:nvSpPr>
        <p:spPr>
          <a:xfrm>
            <a:off x="803728" y="827833"/>
            <a:ext cx="5292272" cy="810814"/>
          </a:xfrm>
          <a:solidFill>
            <a:schemeClr val="bg1"/>
          </a:solidFill>
        </p:spPr>
        <p:txBody>
          <a:bodyPr>
            <a:normAutofit/>
          </a:bodyPr>
          <a:lstStyle/>
          <a:p>
            <a:r>
              <a:rPr lang="en-US" b="1" dirty="0">
                <a:latin typeface="Arial Narrow" panose="020B0606020202030204" pitchFamily="34" charset="0"/>
              </a:rPr>
              <a:t>ORB REVIT UPDATES</a:t>
            </a:r>
          </a:p>
        </p:txBody>
      </p:sp>
      <p:sp>
        <p:nvSpPr>
          <p:cNvPr id="32" name="Content Placeholder 2">
            <a:extLst>
              <a:ext uri="{FF2B5EF4-FFF2-40B4-BE49-F238E27FC236}">
                <a16:creationId xmlns:a16="http://schemas.microsoft.com/office/drawing/2014/main" id="{3EB25CC8-7BD7-D216-3032-77F83FF7E0A0}"/>
              </a:ext>
            </a:extLst>
          </p:cNvPr>
          <p:cNvSpPr txBox="1">
            <a:spLocks/>
          </p:cNvSpPr>
          <p:nvPr/>
        </p:nvSpPr>
        <p:spPr>
          <a:xfrm>
            <a:off x="1348014" y="1414764"/>
            <a:ext cx="3702958" cy="341465"/>
          </a:xfrm>
          <a:prstGeom prst="rect">
            <a:avLst/>
          </a:prstGeom>
          <a:solidFill>
            <a:schemeClr val="bg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Narrow" panose="020B0606020202030204" pitchFamily="34" charset="0"/>
              </a:rPr>
              <a:t>UNIT CATALOGUE</a:t>
            </a:r>
          </a:p>
        </p:txBody>
      </p:sp>
    </p:spTree>
    <p:extLst>
      <p:ext uri="{BB962C8B-B14F-4D97-AF65-F5344CB8AC3E}">
        <p14:creationId xmlns:p14="http://schemas.microsoft.com/office/powerpoint/2010/main" val="3999026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advClick="0">
        <p159:morph option="byObject"/>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15E6A55-1444-4B41-8345-8CD0B04F3B42}"/>
              </a:ext>
            </a:extLst>
          </p:cNvPr>
          <p:cNvPicPr>
            <a:picLocks noChangeAspect="1"/>
          </p:cNvPicPr>
          <p:nvPr/>
        </p:nvPicPr>
        <p:blipFill>
          <a:blip r:embed="rId3"/>
          <a:stretch>
            <a:fillRect/>
          </a:stretch>
        </p:blipFill>
        <p:spPr>
          <a:xfrm>
            <a:off x="856919" y="123306"/>
            <a:ext cx="11165823" cy="4668982"/>
          </a:xfrm>
          <a:prstGeom prst="rect">
            <a:avLst/>
          </a:prstGeom>
        </p:spPr>
      </p:pic>
      <p:pic>
        <p:nvPicPr>
          <p:cNvPr id="19" name="Picture 18">
            <a:extLst>
              <a:ext uri="{FF2B5EF4-FFF2-40B4-BE49-F238E27FC236}">
                <a16:creationId xmlns:a16="http://schemas.microsoft.com/office/drawing/2014/main" id="{B0D328E3-BF44-5AF8-3AC2-109A960DD052}"/>
              </a:ext>
            </a:extLst>
          </p:cNvPr>
          <p:cNvPicPr>
            <a:picLocks noChangeAspect="1"/>
          </p:cNvPicPr>
          <p:nvPr/>
        </p:nvPicPr>
        <p:blipFill>
          <a:blip r:embed="rId4"/>
          <a:stretch>
            <a:fillRect/>
          </a:stretch>
        </p:blipFill>
        <p:spPr>
          <a:xfrm>
            <a:off x="14496741" y="9130253"/>
            <a:ext cx="2399071" cy="1037954"/>
          </a:xfrm>
          <a:prstGeom prst="rect">
            <a:avLst/>
          </a:prstGeom>
        </p:spPr>
      </p:pic>
      <p:pic>
        <p:nvPicPr>
          <p:cNvPr id="20" name="Picture 19">
            <a:extLst>
              <a:ext uri="{FF2B5EF4-FFF2-40B4-BE49-F238E27FC236}">
                <a16:creationId xmlns:a16="http://schemas.microsoft.com/office/drawing/2014/main" id="{6E129AE5-8F0E-1A60-A926-DC03BC0A3024}"/>
              </a:ext>
            </a:extLst>
          </p:cNvPr>
          <p:cNvPicPr>
            <a:picLocks noChangeAspect="1"/>
          </p:cNvPicPr>
          <p:nvPr/>
        </p:nvPicPr>
        <p:blipFill>
          <a:blip r:embed="rId5"/>
          <a:stretch>
            <a:fillRect/>
          </a:stretch>
        </p:blipFill>
        <p:spPr>
          <a:xfrm>
            <a:off x="22219229" y="13303045"/>
            <a:ext cx="1993067" cy="1563328"/>
          </a:xfrm>
          <a:prstGeom prst="rect">
            <a:avLst/>
          </a:prstGeom>
        </p:spPr>
      </p:pic>
      <p:pic>
        <p:nvPicPr>
          <p:cNvPr id="21" name="Picture 20">
            <a:extLst>
              <a:ext uri="{FF2B5EF4-FFF2-40B4-BE49-F238E27FC236}">
                <a16:creationId xmlns:a16="http://schemas.microsoft.com/office/drawing/2014/main" id="{E57A3154-E2F0-7063-3CFB-C734CF96DE1D}"/>
              </a:ext>
            </a:extLst>
          </p:cNvPr>
          <p:cNvPicPr>
            <a:picLocks noChangeAspect="1"/>
          </p:cNvPicPr>
          <p:nvPr/>
        </p:nvPicPr>
        <p:blipFill>
          <a:blip r:embed="rId6"/>
          <a:stretch>
            <a:fillRect/>
          </a:stretch>
        </p:blipFill>
        <p:spPr>
          <a:xfrm>
            <a:off x="16751873" y="13303045"/>
            <a:ext cx="1485064" cy="1563328"/>
          </a:xfrm>
          <a:prstGeom prst="rect">
            <a:avLst/>
          </a:prstGeom>
        </p:spPr>
      </p:pic>
      <p:pic>
        <p:nvPicPr>
          <p:cNvPr id="22" name="Picture 21">
            <a:extLst>
              <a:ext uri="{FF2B5EF4-FFF2-40B4-BE49-F238E27FC236}">
                <a16:creationId xmlns:a16="http://schemas.microsoft.com/office/drawing/2014/main" id="{AF668299-C980-9148-BD15-A851387212AE}"/>
              </a:ext>
            </a:extLst>
          </p:cNvPr>
          <p:cNvPicPr>
            <a:picLocks noChangeAspect="1"/>
          </p:cNvPicPr>
          <p:nvPr/>
        </p:nvPicPr>
        <p:blipFill>
          <a:blip r:embed="rId7"/>
          <a:stretch>
            <a:fillRect/>
          </a:stretch>
        </p:blipFill>
        <p:spPr>
          <a:xfrm>
            <a:off x="23789469" y="-6554683"/>
            <a:ext cx="1758774" cy="810815"/>
          </a:xfrm>
          <a:prstGeom prst="rect">
            <a:avLst/>
          </a:prstGeom>
        </p:spPr>
      </p:pic>
      <p:pic>
        <p:nvPicPr>
          <p:cNvPr id="23" name="Picture 22">
            <a:extLst>
              <a:ext uri="{FF2B5EF4-FFF2-40B4-BE49-F238E27FC236}">
                <a16:creationId xmlns:a16="http://schemas.microsoft.com/office/drawing/2014/main" id="{0FA11701-DD87-DFA8-8829-795F74AEAFD3}"/>
              </a:ext>
            </a:extLst>
          </p:cNvPr>
          <p:cNvPicPr>
            <a:picLocks noChangeAspect="1"/>
          </p:cNvPicPr>
          <p:nvPr/>
        </p:nvPicPr>
        <p:blipFill rotWithShape="1">
          <a:blip r:embed="rId8"/>
          <a:srcRect t="29355" b="33300"/>
          <a:stretch/>
        </p:blipFill>
        <p:spPr>
          <a:xfrm>
            <a:off x="-9265383" y="4200552"/>
            <a:ext cx="1348014" cy="902450"/>
          </a:xfrm>
          <a:prstGeom prst="rect">
            <a:avLst/>
          </a:prstGeom>
        </p:spPr>
      </p:pic>
      <p:pic>
        <p:nvPicPr>
          <p:cNvPr id="25" name="Picture 24">
            <a:extLst>
              <a:ext uri="{FF2B5EF4-FFF2-40B4-BE49-F238E27FC236}">
                <a16:creationId xmlns:a16="http://schemas.microsoft.com/office/drawing/2014/main" id="{E2669934-BA3F-D3A4-B6F1-61C585CABA78}"/>
              </a:ext>
            </a:extLst>
          </p:cNvPr>
          <p:cNvPicPr>
            <a:picLocks noChangeAspect="1"/>
          </p:cNvPicPr>
          <p:nvPr/>
        </p:nvPicPr>
        <p:blipFill>
          <a:blip r:embed="rId9">
            <a:clrChange>
              <a:clrFrom>
                <a:srgbClr val="FFFFFF"/>
              </a:clrFrom>
              <a:clrTo>
                <a:srgbClr val="FFFFFF">
                  <a:alpha val="0"/>
                </a:srgbClr>
              </a:clrTo>
            </a:clrChange>
            <a:alphaModFix/>
          </a:blip>
          <a:stretch>
            <a:fillRect/>
          </a:stretch>
        </p:blipFill>
        <p:spPr>
          <a:xfrm>
            <a:off x="276033" y="1465785"/>
            <a:ext cx="12327593" cy="5469533"/>
          </a:xfrm>
          <a:prstGeom prst="rect">
            <a:avLst/>
          </a:prstGeom>
          <a:noFill/>
        </p:spPr>
      </p:pic>
      <p:pic>
        <p:nvPicPr>
          <p:cNvPr id="27" name="Picture 26">
            <a:extLst>
              <a:ext uri="{FF2B5EF4-FFF2-40B4-BE49-F238E27FC236}">
                <a16:creationId xmlns:a16="http://schemas.microsoft.com/office/drawing/2014/main" id="{A7E719C4-46E7-A731-AE9A-C2D2ACE3A6C4}"/>
              </a:ext>
            </a:extLst>
          </p:cNvPr>
          <p:cNvPicPr>
            <a:picLocks noChangeAspect="1"/>
          </p:cNvPicPr>
          <p:nvPr/>
        </p:nvPicPr>
        <p:blipFill>
          <a:blip r:embed="rId10"/>
          <a:stretch>
            <a:fillRect/>
          </a:stretch>
        </p:blipFill>
        <p:spPr>
          <a:xfrm>
            <a:off x="-9860469" y="8114622"/>
            <a:ext cx="1943100" cy="855322"/>
          </a:xfrm>
          <a:prstGeom prst="rect">
            <a:avLst/>
          </a:prstGeom>
        </p:spPr>
      </p:pic>
      <p:pic>
        <p:nvPicPr>
          <p:cNvPr id="28" name="Picture 27">
            <a:extLst>
              <a:ext uri="{FF2B5EF4-FFF2-40B4-BE49-F238E27FC236}">
                <a16:creationId xmlns:a16="http://schemas.microsoft.com/office/drawing/2014/main" id="{1C6A38E0-8B65-AC0D-8EA6-63009C350480}"/>
              </a:ext>
            </a:extLst>
          </p:cNvPr>
          <p:cNvPicPr>
            <a:picLocks noChangeAspect="1"/>
          </p:cNvPicPr>
          <p:nvPr/>
        </p:nvPicPr>
        <p:blipFill>
          <a:blip r:embed="rId11"/>
          <a:stretch>
            <a:fillRect/>
          </a:stretch>
        </p:blipFill>
        <p:spPr>
          <a:xfrm>
            <a:off x="13273198" y="-4212777"/>
            <a:ext cx="1615787" cy="1842227"/>
          </a:xfrm>
          <a:prstGeom prst="rect">
            <a:avLst/>
          </a:prstGeom>
        </p:spPr>
      </p:pic>
      <p:pic>
        <p:nvPicPr>
          <p:cNvPr id="29" name="Picture 28" descr="Diagram, engineering drawing&#10;&#10;Description automatically generated">
            <a:extLst>
              <a:ext uri="{FF2B5EF4-FFF2-40B4-BE49-F238E27FC236}">
                <a16:creationId xmlns:a16="http://schemas.microsoft.com/office/drawing/2014/main" id="{6EF03001-08C8-A7F2-1CFC-C47E36213BF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00152" y="14069961"/>
            <a:ext cx="1352750" cy="1563328"/>
          </a:xfrm>
          <a:prstGeom prst="rect">
            <a:avLst/>
          </a:prstGeom>
        </p:spPr>
      </p:pic>
      <p:pic>
        <p:nvPicPr>
          <p:cNvPr id="30" name="Picture 29">
            <a:extLst>
              <a:ext uri="{FF2B5EF4-FFF2-40B4-BE49-F238E27FC236}">
                <a16:creationId xmlns:a16="http://schemas.microsoft.com/office/drawing/2014/main" id="{6980F67C-FA95-F920-E63D-6B6C9953351F}"/>
              </a:ext>
            </a:extLst>
          </p:cNvPr>
          <p:cNvPicPr>
            <a:picLocks noChangeAspect="1"/>
          </p:cNvPicPr>
          <p:nvPr/>
        </p:nvPicPr>
        <p:blipFill>
          <a:blip r:embed="rId13"/>
          <a:stretch>
            <a:fillRect/>
          </a:stretch>
        </p:blipFill>
        <p:spPr>
          <a:xfrm>
            <a:off x="22033538" y="-1329827"/>
            <a:ext cx="1266409" cy="928394"/>
          </a:xfrm>
          <a:prstGeom prst="rect">
            <a:avLst/>
          </a:prstGeom>
        </p:spPr>
      </p:pic>
      <p:pic>
        <p:nvPicPr>
          <p:cNvPr id="31" name="Picture 30">
            <a:extLst>
              <a:ext uri="{FF2B5EF4-FFF2-40B4-BE49-F238E27FC236}">
                <a16:creationId xmlns:a16="http://schemas.microsoft.com/office/drawing/2014/main" id="{7A422A8C-37A0-4B85-DFD3-D9632A161B87}"/>
              </a:ext>
            </a:extLst>
          </p:cNvPr>
          <p:cNvPicPr>
            <a:picLocks noChangeAspect="1"/>
          </p:cNvPicPr>
          <p:nvPr/>
        </p:nvPicPr>
        <p:blipFill>
          <a:blip r:embed="rId13"/>
          <a:stretch>
            <a:fillRect/>
          </a:stretch>
        </p:blipFill>
        <p:spPr>
          <a:xfrm>
            <a:off x="-13951975" y="7553324"/>
            <a:ext cx="2370866" cy="1738062"/>
          </a:xfrm>
          <a:prstGeom prst="rect">
            <a:avLst/>
          </a:prstGeom>
        </p:spPr>
      </p:pic>
      <p:sp>
        <p:nvSpPr>
          <p:cNvPr id="2" name="Content Placeholder 2">
            <a:extLst>
              <a:ext uri="{FF2B5EF4-FFF2-40B4-BE49-F238E27FC236}">
                <a16:creationId xmlns:a16="http://schemas.microsoft.com/office/drawing/2014/main" id="{B74C1C2F-A6C6-4F30-7CC7-B69C181732D7}"/>
              </a:ext>
            </a:extLst>
          </p:cNvPr>
          <p:cNvSpPr>
            <a:spLocks noGrp="1"/>
          </p:cNvSpPr>
          <p:nvPr>
            <p:ph idx="1"/>
          </p:nvPr>
        </p:nvSpPr>
        <p:spPr>
          <a:xfrm>
            <a:off x="567567" y="404279"/>
            <a:ext cx="5292272" cy="810814"/>
          </a:xfrm>
          <a:solidFill>
            <a:schemeClr val="bg1"/>
          </a:solidFill>
        </p:spPr>
        <p:txBody>
          <a:bodyPr>
            <a:normAutofit/>
          </a:bodyPr>
          <a:lstStyle/>
          <a:p>
            <a:r>
              <a:rPr lang="en-US" b="1" dirty="0">
                <a:latin typeface="Arial Narrow" panose="020B0606020202030204" pitchFamily="34" charset="0"/>
              </a:rPr>
              <a:t>ORB REVIT UPDATES</a:t>
            </a:r>
          </a:p>
        </p:txBody>
      </p:sp>
      <p:sp>
        <p:nvSpPr>
          <p:cNvPr id="32" name="Content Placeholder 2">
            <a:extLst>
              <a:ext uri="{FF2B5EF4-FFF2-40B4-BE49-F238E27FC236}">
                <a16:creationId xmlns:a16="http://schemas.microsoft.com/office/drawing/2014/main" id="{3EB25CC8-7BD7-D216-3032-77F83FF7E0A0}"/>
              </a:ext>
            </a:extLst>
          </p:cNvPr>
          <p:cNvSpPr txBox="1">
            <a:spLocks/>
          </p:cNvSpPr>
          <p:nvPr/>
        </p:nvSpPr>
        <p:spPr>
          <a:xfrm>
            <a:off x="1111853" y="991210"/>
            <a:ext cx="3702958" cy="1374619"/>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Narrow" panose="020B0606020202030204" pitchFamily="34" charset="0"/>
              </a:rPr>
              <a:t>REVISED MASTER KEYNOTE LIST</a:t>
            </a:r>
          </a:p>
          <a:p>
            <a:pPr marL="0" indent="0">
              <a:buNone/>
            </a:pPr>
            <a:r>
              <a:rPr lang="en-US" sz="2000" b="1" dirty="0">
                <a:latin typeface="Arial Narrow" panose="020B0606020202030204" pitchFamily="34" charset="0"/>
              </a:rPr>
              <a:t>REVISED FAMILIES IN HIVE</a:t>
            </a:r>
          </a:p>
          <a:p>
            <a:pPr marL="0" indent="0">
              <a:buNone/>
            </a:pPr>
            <a:r>
              <a:rPr lang="en-US" sz="2000" b="1" dirty="0">
                <a:latin typeface="Arial Narrow" panose="020B0606020202030204" pitchFamily="34" charset="0"/>
              </a:rPr>
              <a:t>	</a:t>
            </a:r>
            <a:r>
              <a:rPr lang="en-US" sz="1600" b="1" dirty="0">
                <a:latin typeface="Arial Narrow" panose="020B0606020202030204" pitchFamily="34" charset="0"/>
              </a:rPr>
              <a:t>KEYNOTE INFO UPFRONT</a:t>
            </a:r>
          </a:p>
        </p:txBody>
      </p:sp>
      <p:pic>
        <p:nvPicPr>
          <p:cNvPr id="24" name="Picture 23">
            <a:extLst>
              <a:ext uri="{FF2B5EF4-FFF2-40B4-BE49-F238E27FC236}">
                <a16:creationId xmlns:a16="http://schemas.microsoft.com/office/drawing/2014/main" id="{648254A5-A57B-359F-6FE5-965E21FFBE4C}"/>
              </a:ext>
            </a:extLst>
          </p:cNvPr>
          <p:cNvPicPr>
            <a:picLocks noChangeAspect="1"/>
          </p:cNvPicPr>
          <p:nvPr/>
        </p:nvPicPr>
        <p:blipFill>
          <a:blip r:embed="rId14"/>
          <a:stretch>
            <a:fillRect/>
          </a:stretch>
        </p:blipFill>
        <p:spPr>
          <a:xfrm>
            <a:off x="8364138" y="3667687"/>
            <a:ext cx="2803751" cy="2870629"/>
          </a:xfrm>
          <a:prstGeom prst="rect">
            <a:avLst/>
          </a:prstGeom>
        </p:spPr>
      </p:pic>
    </p:spTree>
    <p:extLst>
      <p:ext uri="{BB962C8B-B14F-4D97-AF65-F5344CB8AC3E}">
        <p14:creationId xmlns:p14="http://schemas.microsoft.com/office/powerpoint/2010/main" val="3990730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advClick="0">
        <p159:morph option="byObject"/>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15E6A55-1444-4B41-8345-8CD0B04F3B42}"/>
              </a:ext>
            </a:extLst>
          </p:cNvPr>
          <p:cNvPicPr>
            <a:picLocks noChangeAspect="1"/>
          </p:cNvPicPr>
          <p:nvPr/>
        </p:nvPicPr>
        <p:blipFill>
          <a:blip r:embed="rId3"/>
          <a:stretch>
            <a:fillRect/>
          </a:stretch>
        </p:blipFill>
        <p:spPr>
          <a:xfrm>
            <a:off x="16597983" y="-2968236"/>
            <a:ext cx="954702" cy="399208"/>
          </a:xfrm>
          <a:prstGeom prst="rect">
            <a:avLst/>
          </a:prstGeom>
        </p:spPr>
      </p:pic>
      <p:pic>
        <p:nvPicPr>
          <p:cNvPr id="20" name="Picture 19">
            <a:extLst>
              <a:ext uri="{FF2B5EF4-FFF2-40B4-BE49-F238E27FC236}">
                <a16:creationId xmlns:a16="http://schemas.microsoft.com/office/drawing/2014/main" id="{6E129AE5-8F0E-1A60-A926-DC03BC0A3024}"/>
              </a:ext>
            </a:extLst>
          </p:cNvPr>
          <p:cNvPicPr>
            <a:picLocks noChangeAspect="1"/>
          </p:cNvPicPr>
          <p:nvPr/>
        </p:nvPicPr>
        <p:blipFill>
          <a:blip r:embed="rId4"/>
          <a:stretch>
            <a:fillRect/>
          </a:stretch>
        </p:blipFill>
        <p:spPr>
          <a:xfrm>
            <a:off x="4420289" y="762000"/>
            <a:ext cx="7771711" cy="6096000"/>
          </a:xfrm>
          <a:prstGeom prst="rect">
            <a:avLst/>
          </a:prstGeom>
        </p:spPr>
      </p:pic>
      <p:pic>
        <p:nvPicPr>
          <p:cNvPr id="25" name="Picture 24">
            <a:extLst>
              <a:ext uri="{FF2B5EF4-FFF2-40B4-BE49-F238E27FC236}">
                <a16:creationId xmlns:a16="http://schemas.microsoft.com/office/drawing/2014/main" id="{E2669934-BA3F-D3A4-B6F1-61C585CABA78}"/>
              </a:ext>
            </a:extLst>
          </p:cNvPr>
          <p:cNvPicPr>
            <a:picLocks noChangeAspect="1"/>
          </p:cNvPicPr>
          <p:nvPr/>
        </p:nvPicPr>
        <p:blipFill>
          <a:blip r:embed="rId5">
            <a:clrChange>
              <a:clrFrom>
                <a:srgbClr val="FFFFFF"/>
              </a:clrFrom>
              <a:clrTo>
                <a:srgbClr val="FFFFFF">
                  <a:alpha val="0"/>
                </a:srgbClr>
              </a:clrTo>
            </a:clrChange>
            <a:alphaModFix/>
          </a:blip>
          <a:stretch>
            <a:fillRect/>
          </a:stretch>
        </p:blipFill>
        <p:spPr>
          <a:xfrm>
            <a:off x="-6986876" y="8769686"/>
            <a:ext cx="1625338" cy="721133"/>
          </a:xfrm>
          <a:prstGeom prst="rect">
            <a:avLst/>
          </a:prstGeom>
          <a:noFill/>
        </p:spPr>
      </p:pic>
      <p:pic>
        <p:nvPicPr>
          <p:cNvPr id="29" name="Picture 28" descr="Diagram, engineering drawing&#10;&#10;Description automatically generated">
            <a:extLst>
              <a:ext uri="{FF2B5EF4-FFF2-40B4-BE49-F238E27FC236}">
                <a16:creationId xmlns:a16="http://schemas.microsoft.com/office/drawing/2014/main" id="{6EF03001-08C8-A7F2-1CFC-C47E36213B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567" y="2307070"/>
            <a:ext cx="3781543" cy="4370203"/>
          </a:xfrm>
          <a:prstGeom prst="rect">
            <a:avLst/>
          </a:prstGeom>
        </p:spPr>
      </p:pic>
      <p:sp>
        <p:nvSpPr>
          <p:cNvPr id="2" name="Content Placeholder 2">
            <a:extLst>
              <a:ext uri="{FF2B5EF4-FFF2-40B4-BE49-F238E27FC236}">
                <a16:creationId xmlns:a16="http://schemas.microsoft.com/office/drawing/2014/main" id="{B74C1C2F-A6C6-4F30-7CC7-B69C181732D7}"/>
              </a:ext>
            </a:extLst>
          </p:cNvPr>
          <p:cNvSpPr>
            <a:spLocks noGrp="1"/>
          </p:cNvSpPr>
          <p:nvPr>
            <p:ph idx="1"/>
          </p:nvPr>
        </p:nvSpPr>
        <p:spPr>
          <a:xfrm>
            <a:off x="567567" y="404279"/>
            <a:ext cx="5292272" cy="810814"/>
          </a:xfrm>
          <a:solidFill>
            <a:schemeClr val="bg1"/>
          </a:solidFill>
        </p:spPr>
        <p:txBody>
          <a:bodyPr>
            <a:normAutofit/>
          </a:bodyPr>
          <a:lstStyle/>
          <a:p>
            <a:r>
              <a:rPr lang="en-US" b="1" dirty="0">
                <a:latin typeface="Arial Narrow" panose="020B0606020202030204" pitchFamily="34" charset="0"/>
              </a:rPr>
              <a:t>ORB REVIT UPDATES</a:t>
            </a:r>
          </a:p>
        </p:txBody>
      </p:sp>
      <p:sp>
        <p:nvSpPr>
          <p:cNvPr id="32" name="Content Placeholder 2">
            <a:extLst>
              <a:ext uri="{FF2B5EF4-FFF2-40B4-BE49-F238E27FC236}">
                <a16:creationId xmlns:a16="http://schemas.microsoft.com/office/drawing/2014/main" id="{3EB25CC8-7BD7-D216-3032-77F83FF7E0A0}"/>
              </a:ext>
            </a:extLst>
          </p:cNvPr>
          <p:cNvSpPr txBox="1">
            <a:spLocks/>
          </p:cNvSpPr>
          <p:nvPr/>
        </p:nvSpPr>
        <p:spPr>
          <a:xfrm>
            <a:off x="1111853" y="991210"/>
            <a:ext cx="3702958" cy="1374619"/>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Narrow" panose="020B0606020202030204" pitchFamily="34" charset="0"/>
              </a:rPr>
              <a:t>REVISED ASSEMBLIES</a:t>
            </a:r>
          </a:p>
          <a:p>
            <a:pPr marL="0" indent="0">
              <a:buNone/>
            </a:pPr>
            <a:r>
              <a:rPr lang="en-US" sz="2000" b="1" dirty="0">
                <a:latin typeface="Arial Narrow" panose="020B0606020202030204" pitchFamily="34" charset="0"/>
              </a:rPr>
              <a:t>REVISED DETAILS</a:t>
            </a:r>
          </a:p>
          <a:p>
            <a:pPr marL="0" indent="0">
              <a:buNone/>
            </a:pPr>
            <a:r>
              <a:rPr lang="en-US" sz="2000" b="1" dirty="0">
                <a:latin typeface="Arial Narrow" panose="020B0606020202030204" pitchFamily="34" charset="0"/>
              </a:rPr>
              <a:t>	DETAIL COMPONENTS</a:t>
            </a:r>
            <a:endParaRPr lang="en-US" sz="1600" b="1" dirty="0">
              <a:latin typeface="Arial Narrow" panose="020B0606020202030204" pitchFamily="34" charset="0"/>
            </a:endParaRPr>
          </a:p>
        </p:txBody>
      </p:sp>
      <p:pic>
        <p:nvPicPr>
          <p:cNvPr id="24" name="Picture 23">
            <a:extLst>
              <a:ext uri="{FF2B5EF4-FFF2-40B4-BE49-F238E27FC236}">
                <a16:creationId xmlns:a16="http://schemas.microsoft.com/office/drawing/2014/main" id="{648254A5-A57B-359F-6FE5-965E21FFBE4C}"/>
              </a:ext>
            </a:extLst>
          </p:cNvPr>
          <p:cNvPicPr>
            <a:picLocks noChangeAspect="1"/>
          </p:cNvPicPr>
          <p:nvPr/>
        </p:nvPicPr>
        <p:blipFill>
          <a:blip r:embed="rId7"/>
          <a:stretch>
            <a:fillRect/>
          </a:stretch>
        </p:blipFill>
        <p:spPr>
          <a:xfrm>
            <a:off x="17552685" y="8926837"/>
            <a:ext cx="397351" cy="406829"/>
          </a:xfrm>
          <a:prstGeom prst="rect">
            <a:avLst/>
          </a:prstGeom>
        </p:spPr>
      </p:pic>
    </p:spTree>
    <p:extLst>
      <p:ext uri="{BB962C8B-B14F-4D97-AF65-F5344CB8AC3E}">
        <p14:creationId xmlns:p14="http://schemas.microsoft.com/office/powerpoint/2010/main" val="1159680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advClick="0">
        <p159:morph option="byObject"/>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C5B0D08-5E1D-6878-D2B0-B6475B8E119D}"/>
              </a:ext>
            </a:extLst>
          </p:cNvPr>
          <p:cNvPicPr>
            <a:picLocks noChangeAspect="1"/>
          </p:cNvPicPr>
          <p:nvPr/>
        </p:nvPicPr>
        <p:blipFill rotWithShape="1">
          <a:blip r:embed="rId3"/>
          <a:srcRect l="8085" t="16918" r="3718" b="6081"/>
          <a:stretch/>
        </p:blipFill>
        <p:spPr>
          <a:xfrm>
            <a:off x="4419108" y="1147107"/>
            <a:ext cx="7772892" cy="4391025"/>
          </a:xfrm>
          <a:prstGeom prst="rect">
            <a:avLst/>
          </a:prstGeom>
        </p:spPr>
      </p:pic>
      <p:sp>
        <p:nvSpPr>
          <p:cNvPr id="32" name="Content Placeholder 2">
            <a:extLst>
              <a:ext uri="{FF2B5EF4-FFF2-40B4-BE49-F238E27FC236}">
                <a16:creationId xmlns:a16="http://schemas.microsoft.com/office/drawing/2014/main" id="{3EB25CC8-7BD7-D216-3032-77F83FF7E0A0}"/>
              </a:ext>
            </a:extLst>
          </p:cNvPr>
          <p:cNvSpPr txBox="1">
            <a:spLocks/>
          </p:cNvSpPr>
          <p:nvPr/>
        </p:nvSpPr>
        <p:spPr>
          <a:xfrm>
            <a:off x="234192" y="1319868"/>
            <a:ext cx="4499733" cy="502907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Narrow" panose="020B0606020202030204" pitchFamily="34" charset="0"/>
              </a:rPr>
              <a:t>ORB PROGRAMS</a:t>
            </a:r>
          </a:p>
          <a:p>
            <a:pPr>
              <a:buFont typeface="Wingdings" panose="05000000000000000000" pitchFamily="2" charset="2"/>
              <a:buChar char="§"/>
            </a:pPr>
            <a:r>
              <a:rPr lang="en-US" sz="2000" b="1" dirty="0">
                <a:latin typeface="Arial Narrow" panose="020B0606020202030204" pitchFamily="34" charset="0"/>
              </a:rPr>
              <a:t>PROJECT SUBMITTAL TRACKER</a:t>
            </a:r>
          </a:p>
          <a:p>
            <a:pPr>
              <a:buFont typeface="Wingdings" panose="05000000000000000000" pitchFamily="2" charset="2"/>
              <a:buChar char="§"/>
            </a:pPr>
            <a:r>
              <a:rPr lang="en-US" sz="2000" b="1" dirty="0">
                <a:latin typeface="Arial Narrow" panose="020B0606020202030204" pitchFamily="34" charset="0"/>
              </a:rPr>
              <a:t>PROJECT TRACKER</a:t>
            </a:r>
          </a:p>
          <a:p>
            <a:pPr>
              <a:buFont typeface="Wingdings" panose="05000000000000000000" pitchFamily="2" charset="2"/>
              <a:buChar char="§"/>
            </a:pPr>
            <a:r>
              <a:rPr lang="en-US" sz="2000" b="1" dirty="0">
                <a:latin typeface="Arial Narrow" panose="020B0606020202030204" pitchFamily="34" charset="0"/>
              </a:rPr>
              <a:t>LICENSING GOALS</a:t>
            </a:r>
          </a:p>
          <a:p>
            <a:pPr>
              <a:buFont typeface="Wingdings" panose="05000000000000000000" pitchFamily="2" charset="2"/>
              <a:buChar char="§"/>
            </a:pPr>
            <a:r>
              <a:rPr lang="en-US" sz="2000" b="1" dirty="0">
                <a:latin typeface="Arial Narrow" panose="020B0606020202030204" pitchFamily="34" charset="0"/>
              </a:rPr>
              <a:t>EMPLOYEE RECOGNITION PROGRAM</a:t>
            </a:r>
          </a:p>
          <a:p>
            <a:pPr>
              <a:buFont typeface="Wingdings" panose="05000000000000000000" pitchFamily="2" charset="2"/>
              <a:buChar char="§"/>
            </a:pPr>
            <a:r>
              <a:rPr lang="en-US" sz="2000" b="1" dirty="0">
                <a:latin typeface="Arial Narrow" panose="020B0606020202030204" pitchFamily="34" charset="0"/>
              </a:rPr>
              <a:t>QA / QC EVALUATIONS AT EACH PROJECT PHASE</a:t>
            </a:r>
          </a:p>
          <a:p>
            <a:pPr>
              <a:buFont typeface="Wingdings" panose="05000000000000000000" pitchFamily="2" charset="2"/>
              <a:buChar char="§"/>
            </a:pPr>
            <a:r>
              <a:rPr lang="en-US" sz="2000" b="1" dirty="0">
                <a:latin typeface="Arial Narrow" panose="020B0606020202030204" pitchFamily="34" charset="0"/>
              </a:rPr>
              <a:t>CONSULTANT CHECKLISTS</a:t>
            </a:r>
          </a:p>
          <a:p>
            <a:pPr>
              <a:buFont typeface="Wingdings" panose="05000000000000000000" pitchFamily="2" charset="2"/>
              <a:buChar char="§"/>
            </a:pPr>
            <a:r>
              <a:rPr lang="en-US" sz="2000" b="1" dirty="0">
                <a:latin typeface="Arial Narrow" panose="020B0606020202030204" pitchFamily="34" charset="0"/>
              </a:rPr>
              <a:t>TWINMOTION RENDERINGS</a:t>
            </a:r>
          </a:p>
          <a:p>
            <a:pPr>
              <a:buFont typeface="Wingdings" panose="05000000000000000000" pitchFamily="2" charset="2"/>
              <a:buChar char="§"/>
            </a:pPr>
            <a:r>
              <a:rPr lang="en-US" sz="2000" b="1" dirty="0">
                <a:latin typeface="Arial Narrow" panose="020B0606020202030204" pitchFamily="34" charset="0"/>
              </a:rPr>
              <a:t>SITE PLAN MARKETING PLANS</a:t>
            </a:r>
          </a:p>
          <a:p>
            <a:pPr>
              <a:buFont typeface="Wingdings" panose="05000000000000000000" pitchFamily="2" charset="2"/>
              <a:buChar char="§"/>
            </a:pPr>
            <a:r>
              <a:rPr lang="en-US" sz="2000" b="1" dirty="0">
                <a:latin typeface="Arial Narrow" panose="020B0606020202030204" pitchFamily="34" charset="0"/>
              </a:rPr>
              <a:t>ON-GOING TRAINING &amp; GUEST SPEAKERS</a:t>
            </a:r>
            <a:endParaRPr lang="en-US" sz="1600" b="1" dirty="0">
              <a:latin typeface="Arial Narrow" panose="020B0606020202030204" pitchFamily="34" charset="0"/>
            </a:endParaRPr>
          </a:p>
        </p:txBody>
      </p:sp>
      <p:sp>
        <p:nvSpPr>
          <p:cNvPr id="2" name="Content Placeholder 2">
            <a:extLst>
              <a:ext uri="{FF2B5EF4-FFF2-40B4-BE49-F238E27FC236}">
                <a16:creationId xmlns:a16="http://schemas.microsoft.com/office/drawing/2014/main" id="{B74C1C2F-A6C6-4F30-7CC7-B69C181732D7}"/>
              </a:ext>
            </a:extLst>
          </p:cNvPr>
          <p:cNvSpPr>
            <a:spLocks noGrp="1"/>
          </p:cNvSpPr>
          <p:nvPr>
            <p:ph idx="1"/>
          </p:nvPr>
        </p:nvSpPr>
        <p:spPr>
          <a:xfrm>
            <a:off x="234192" y="509054"/>
            <a:ext cx="3702958" cy="810814"/>
          </a:xfrm>
          <a:solidFill>
            <a:schemeClr val="bg1"/>
          </a:solidFill>
        </p:spPr>
        <p:txBody>
          <a:bodyPr>
            <a:normAutofit/>
          </a:bodyPr>
          <a:lstStyle/>
          <a:p>
            <a:r>
              <a:rPr lang="en-US" b="1" dirty="0">
                <a:latin typeface="Arial Narrow" panose="020B0606020202030204" pitchFamily="34" charset="0"/>
              </a:rPr>
              <a:t>ORB REVIT UPDATES</a:t>
            </a:r>
          </a:p>
        </p:txBody>
      </p:sp>
      <p:pic>
        <p:nvPicPr>
          <p:cNvPr id="17" name="Picture 16">
            <a:extLst>
              <a:ext uri="{FF2B5EF4-FFF2-40B4-BE49-F238E27FC236}">
                <a16:creationId xmlns:a16="http://schemas.microsoft.com/office/drawing/2014/main" id="{683532C0-EDDA-87D6-24E5-3F73D43ADDC6}"/>
              </a:ext>
            </a:extLst>
          </p:cNvPr>
          <p:cNvPicPr>
            <a:picLocks noChangeAspect="1"/>
          </p:cNvPicPr>
          <p:nvPr/>
        </p:nvPicPr>
        <p:blipFill rotWithShape="1">
          <a:blip r:embed="rId4"/>
          <a:srcRect l="2891" t="7423" r="3987" b="4127"/>
          <a:stretch/>
        </p:blipFill>
        <p:spPr>
          <a:xfrm>
            <a:off x="5515930" y="-7391400"/>
            <a:ext cx="5579248" cy="6858000"/>
          </a:xfrm>
          <a:prstGeom prst="rect">
            <a:avLst/>
          </a:prstGeom>
        </p:spPr>
      </p:pic>
      <p:sp>
        <p:nvSpPr>
          <p:cNvPr id="18" name="Rectangle 17">
            <a:extLst>
              <a:ext uri="{FF2B5EF4-FFF2-40B4-BE49-F238E27FC236}">
                <a16:creationId xmlns:a16="http://schemas.microsoft.com/office/drawing/2014/main" id="{D8B939F6-F9F5-C54A-4C8D-843FA9102EF0}"/>
              </a:ext>
            </a:extLst>
          </p:cNvPr>
          <p:cNvSpPr/>
          <p:nvPr/>
        </p:nvSpPr>
        <p:spPr>
          <a:xfrm>
            <a:off x="234192" y="1739900"/>
            <a:ext cx="3702958" cy="330200"/>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4192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advClick="0">
        <p159:morph option="byObject"/>
      </p:transition>
    </mc:Choice>
    <mc:Fallback xmlns="">
      <p:transition spd="slow" advClick="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7609</TotalTime>
  <Words>1611</Words>
  <Application>Microsoft Office PowerPoint</Application>
  <PresentationFormat>Widescreen</PresentationFormat>
  <Paragraphs>303</Paragraphs>
  <Slides>28</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Arial Narrow</vt:lpstr>
      <vt:lpstr>Calibri</vt:lpstr>
      <vt:lpstr>Calibri Light</vt:lpstr>
      <vt:lpstr>Stencil Std</vt:lpstr>
      <vt:lpstr>Wingdings</vt:lpstr>
      <vt:lpstr>Office Theme</vt:lpstr>
      <vt:lpstr>ORB ROADMAP</vt:lpstr>
      <vt:lpstr>UPCOMING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5</dc:title>
  <dc:creator>jhon Heredia</dc:creator>
  <cp:lastModifiedBy>Andres Fernandez</cp:lastModifiedBy>
  <cp:revision>139</cp:revision>
  <cp:lastPrinted>2022-11-20T04:28:42Z</cp:lastPrinted>
  <dcterms:created xsi:type="dcterms:W3CDTF">2022-11-15T03:56:20Z</dcterms:created>
  <dcterms:modified xsi:type="dcterms:W3CDTF">2024-02-21T22:56:51Z</dcterms:modified>
</cp:coreProperties>
</file>